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Barlow Condensed Bold" charset="1" panose="00000806000000000000"/>
      <p:regular r:id="rId15"/>
    </p:embeddedFont>
    <p:embeddedFont>
      <p:font typeface="Alice Bold" charset="1" panose="00000500000000000000"/>
      <p:regular r:id="rId16"/>
    </p:embeddedFont>
    <p:embeddedFont>
      <p:font typeface="Arimo" charset="1" panose="020B0604020202020204"/>
      <p:regular r:id="rId17"/>
    </p:embeddedFont>
    <p:embeddedFont>
      <p:font typeface="Arimo Bold" charset="1" panose="020B0704020202020204"/>
      <p:regular r:id="rId18"/>
    </p:embeddedFont>
    <p:embeddedFont>
      <p:font typeface="Alice Italics" charset="1" panose="00000500000000000000"/>
      <p:regular r:id="rId19"/>
    </p:embeddedFont>
    <p:embeddedFont>
      <p:font typeface="Arimo Bold Italics" charset="1" panose="020B0704020202090204"/>
      <p:regular r:id="rId20"/>
    </p:embeddedFont>
    <p:embeddedFont>
      <p:font typeface="Arimo Italics" charset="1" panose="020B0604020202090204"/>
      <p:regular r:id="rId21"/>
    </p:embeddedFont>
    <p:embeddedFont>
      <p:font typeface="Barlow Condensed Bold Italics" charset="1" panose="00000806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svg>
</file>

<file path=ppt/media/image4.png>
</file>

<file path=ppt/media/image6.png>
</file>

<file path=ppt/media/image7.sv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svg" Type="http://schemas.openxmlformats.org/officeDocument/2006/relationships/image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Relationship Id="rId9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1304" y="-3166577"/>
            <a:ext cx="4200579" cy="6022559"/>
            <a:chOff x="0" y="0"/>
            <a:chExt cx="425180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948627" y="-956707"/>
            <a:ext cx="8030078" cy="6022559"/>
            <a:chOff x="0" y="0"/>
            <a:chExt cx="812800" cy="6096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5815" r="0" b="-5815"/>
              </a:stretch>
            </a:blipFill>
            <a:ln w="133350" cap="rnd">
              <a:solidFill>
                <a:srgbClr val="40AAB7"/>
              </a:solidFill>
              <a:prstDash val="solid"/>
              <a:round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306066" y="7268879"/>
            <a:ext cx="7315200" cy="3745382"/>
          </a:xfrm>
          <a:custGeom>
            <a:avLst/>
            <a:gdLst/>
            <a:ahLst/>
            <a:cxnLst/>
            <a:rect r="r" b="b" t="t" l="l"/>
            <a:pathLst>
              <a:path h="3745382" w="7315200">
                <a:moveTo>
                  <a:pt x="0" y="0"/>
                </a:moveTo>
                <a:lnTo>
                  <a:pt x="7315200" y="0"/>
                </a:lnTo>
                <a:lnTo>
                  <a:pt x="7315200" y="3745382"/>
                </a:lnTo>
                <a:lnTo>
                  <a:pt x="0" y="37453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4646008" y="7054553"/>
            <a:ext cx="14332697" cy="1116857"/>
            <a:chOff x="0" y="0"/>
            <a:chExt cx="3774867" cy="2941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74867" cy="294152"/>
            </a:xfrm>
            <a:custGeom>
              <a:avLst/>
              <a:gdLst/>
              <a:ahLst/>
              <a:cxnLst/>
              <a:rect r="r" b="b" t="t" l="l"/>
              <a:pathLst>
                <a:path h="294152" w="3774867">
                  <a:moveTo>
                    <a:pt x="23767" y="0"/>
                  </a:moveTo>
                  <a:lnTo>
                    <a:pt x="3751100" y="0"/>
                  </a:lnTo>
                  <a:cubicBezTo>
                    <a:pt x="3757403" y="0"/>
                    <a:pt x="3763449" y="2504"/>
                    <a:pt x="3767906" y="6961"/>
                  </a:cubicBezTo>
                  <a:cubicBezTo>
                    <a:pt x="3772363" y="11418"/>
                    <a:pt x="3774867" y="17464"/>
                    <a:pt x="3774867" y="23767"/>
                  </a:cubicBezTo>
                  <a:lnTo>
                    <a:pt x="3774867" y="270385"/>
                  </a:lnTo>
                  <a:cubicBezTo>
                    <a:pt x="3774867" y="276688"/>
                    <a:pt x="3772363" y="282733"/>
                    <a:pt x="3767906" y="287190"/>
                  </a:cubicBezTo>
                  <a:cubicBezTo>
                    <a:pt x="3763449" y="291648"/>
                    <a:pt x="3757403" y="294152"/>
                    <a:pt x="3751100" y="294152"/>
                  </a:cubicBezTo>
                  <a:lnTo>
                    <a:pt x="23767" y="294152"/>
                  </a:lnTo>
                  <a:cubicBezTo>
                    <a:pt x="17464" y="294152"/>
                    <a:pt x="11418" y="291648"/>
                    <a:pt x="6961" y="287190"/>
                  </a:cubicBezTo>
                  <a:cubicBezTo>
                    <a:pt x="2504" y="282733"/>
                    <a:pt x="0" y="276688"/>
                    <a:pt x="0" y="270385"/>
                  </a:cubicBezTo>
                  <a:lnTo>
                    <a:pt x="0" y="23767"/>
                  </a:lnTo>
                  <a:cubicBezTo>
                    <a:pt x="0" y="17464"/>
                    <a:pt x="2504" y="11418"/>
                    <a:pt x="6961" y="6961"/>
                  </a:cubicBezTo>
                  <a:cubicBezTo>
                    <a:pt x="11418" y="2504"/>
                    <a:pt x="17464" y="0"/>
                    <a:pt x="23767" y="0"/>
                  </a:cubicBezTo>
                  <a:close/>
                </a:path>
              </a:pathLst>
            </a:custGeom>
            <a:solidFill>
              <a:srgbClr val="00004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774867" cy="3322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2118034" y="8464646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9" y="0"/>
                </a:lnTo>
                <a:lnTo>
                  <a:pt x="1353849" y="1353848"/>
                </a:lnTo>
                <a:lnTo>
                  <a:pt x="0" y="13538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6281798"/>
            <a:ext cx="1545508" cy="1545508"/>
          </a:xfrm>
          <a:custGeom>
            <a:avLst/>
            <a:gdLst/>
            <a:ahLst/>
            <a:cxnLst/>
            <a:rect r="r" b="b" t="t" l="l"/>
            <a:pathLst>
              <a:path h="1545508" w="1545508">
                <a:moveTo>
                  <a:pt x="0" y="0"/>
                </a:moveTo>
                <a:lnTo>
                  <a:pt x="1545508" y="0"/>
                </a:lnTo>
                <a:lnTo>
                  <a:pt x="1545508" y="1545509"/>
                </a:lnTo>
                <a:lnTo>
                  <a:pt x="0" y="15455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7418635" y="-1683453"/>
            <a:ext cx="8030078" cy="6022559"/>
            <a:chOff x="0" y="0"/>
            <a:chExt cx="812800" cy="6096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-2223900" y="8950318"/>
            <a:ext cx="14036256" cy="5793146"/>
          </a:xfrm>
          <a:custGeom>
            <a:avLst/>
            <a:gdLst/>
            <a:ahLst/>
            <a:cxnLst/>
            <a:rect r="r" b="b" t="t" l="l"/>
            <a:pathLst>
              <a:path h="5793146" w="14036256">
                <a:moveTo>
                  <a:pt x="0" y="0"/>
                </a:moveTo>
                <a:lnTo>
                  <a:pt x="14036256" y="0"/>
                </a:lnTo>
                <a:lnTo>
                  <a:pt x="14036256" y="5793145"/>
                </a:lnTo>
                <a:lnTo>
                  <a:pt x="0" y="57931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182590" y="8455209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0" y="0"/>
                </a:lnTo>
                <a:lnTo>
                  <a:pt x="1186330" y="1186331"/>
                </a:lnTo>
                <a:lnTo>
                  <a:pt x="0" y="11863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3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144000" y="102909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3999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503797" y="-6836"/>
            <a:ext cx="6543916" cy="2919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71"/>
              </a:lnSpc>
            </a:pPr>
            <a:r>
              <a:rPr lang="en-US" sz="17051" b="true">
                <a:solidFill>
                  <a:srgbClr val="40AAB7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CAREER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42725" y="2232784"/>
            <a:ext cx="7594440" cy="2910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41"/>
              </a:lnSpc>
            </a:pPr>
            <a:r>
              <a:rPr lang="en-US" sz="17029" b="true">
                <a:solidFill>
                  <a:srgbClr val="00004A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ORIENTED </a:t>
            </a:r>
          </a:p>
        </p:txBody>
      </p:sp>
      <p:sp>
        <p:nvSpPr>
          <p:cNvPr name="Freeform 19" id="19"/>
          <p:cNvSpPr/>
          <p:nvPr/>
        </p:nvSpPr>
        <p:spPr>
          <a:xfrm flipH="true" flipV="true" rot="0">
            <a:off x="-181902" y="-603924"/>
            <a:ext cx="7315200" cy="3745382"/>
          </a:xfrm>
          <a:custGeom>
            <a:avLst/>
            <a:gdLst/>
            <a:ahLst/>
            <a:cxnLst/>
            <a:rect r="r" b="b" t="t" l="l"/>
            <a:pathLst>
              <a:path h="3745382" w="7315200">
                <a:moveTo>
                  <a:pt x="7315200" y="3745383"/>
                </a:moveTo>
                <a:lnTo>
                  <a:pt x="0" y="3745383"/>
                </a:lnTo>
                <a:lnTo>
                  <a:pt x="0" y="0"/>
                </a:lnTo>
                <a:lnTo>
                  <a:pt x="7315200" y="0"/>
                </a:lnTo>
                <a:lnTo>
                  <a:pt x="7315200" y="374538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794228" y="7187542"/>
            <a:ext cx="14848968" cy="755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6"/>
              </a:lnSpc>
            </a:pPr>
            <a:r>
              <a:rPr lang="en-US" sz="4375" spc="-144">
                <a:solidFill>
                  <a:srgbClr val="FFFFFF"/>
                </a:solidFill>
                <a:latin typeface="Alice Bold"/>
                <a:ea typeface="Alice Bold"/>
                <a:cs typeface="Alice Bold"/>
                <a:sym typeface="Alice Bold"/>
              </a:rPr>
              <a:t>" YOUR CAREER IS YOUR STORY - MAKE IT INSPIRING "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74208" y="4678296"/>
            <a:ext cx="8851424" cy="2182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779"/>
              </a:lnSpc>
            </a:pPr>
            <a:r>
              <a:rPr lang="en-US" b="true" sz="12699">
                <a:solidFill>
                  <a:srgbClr val="40AAB7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PRESENTATION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12356" y="5270516"/>
            <a:ext cx="6123676" cy="1260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63"/>
              </a:lnSpc>
            </a:pPr>
            <a:r>
              <a:rPr lang="en-US" b="true" sz="7331">
                <a:solidFill>
                  <a:srgbClr val="00004A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BY SOHOM SARKAR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71302" y="-344888"/>
            <a:ext cx="10993916" cy="11161349"/>
            <a:chOff x="0" y="0"/>
            <a:chExt cx="1112798" cy="1129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6806" y="0"/>
              <a:ext cx="1099186" cy="1129745"/>
            </a:xfrm>
            <a:custGeom>
              <a:avLst/>
              <a:gdLst/>
              <a:ahLst/>
              <a:cxnLst/>
              <a:rect r="r" b="b" t="t" l="l"/>
              <a:pathLst>
                <a:path h="1129745" w="1099186">
                  <a:moveTo>
                    <a:pt x="237942" y="0"/>
                  </a:moveTo>
                  <a:lnTo>
                    <a:pt x="1064444" y="0"/>
                  </a:lnTo>
                  <a:cubicBezTo>
                    <a:pt x="1074734" y="0"/>
                    <a:pt x="1084495" y="4562"/>
                    <a:pt x="1091096" y="12456"/>
                  </a:cubicBezTo>
                  <a:cubicBezTo>
                    <a:pt x="1097697" y="20350"/>
                    <a:pt x="1100459" y="30764"/>
                    <a:pt x="1098637" y="40892"/>
                  </a:cubicBezTo>
                  <a:lnTo>
                    <a:pt x="910147" y="1088854"/>
                  </a:lnTo>
                  <a:cubicBezTo>
                    <a:pt x="905890" y="1112523"/>
                    <a:pt x="885293" y="1129745"/>
                    <a:pt x="861244" y="1129745"/>
                  </a:cubicBezTo>
                  <a:lnTo>
                    <a:pt x="34742" y="1129745"/>
                  </a:lnTo>
                  <a:cubicBezTo>
                    <a:pt x="24452" y="1129745"/>
                    <a:pt x="14691" y="1125184"/>
                    <a:pt x="8090" y="1117290"/>
                  </a:cubicBezTo>
                  <a:cubicBezTo>
                    <a:pt x="1489" y="1109396"/>
                    <a:pt x="-1273" y="1098981"/>
                    <a:pt x="549" y="1088854"/>
                  </a:cubicBezTo>
                  <a:lnTo>
                    <a:pt x="189039" y="40892"/>
                  </a:lnTo>
                  <a:cubicBezTo>
                    <a:pt x="193296" y="17223"/>
                    <a:pt x="213893" y="0"/>
                    <a:pt x="237942" y="0"/>
                  </a:cubicBezTo>
                  <a:close/>
                </a:path>
              </a:pathLst>
            </a:custGeom>
            <a:solidFill>
              <a:srgbClr val="00004A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1306066" y="7268879"/>
            <a:ext cx="7315200" cy="3745382"/>
          </a:xfrm>
          <a:custGeom>
            <a:avLst/>
            <a:gdLst/>
            <a:ahLst/>
            <a:cxnLst/>
            <a:rect r="r" b="b" t="t" l="l"/>
            <a:pathLst>
              <a:path h="3745382" w="7315200">
                <a:moveTo>
                  <a:pt x="0" y="0"/>
                </a:moveTo>
                <a:lnTo>
                  <a:pt x="7315200" y="0"/>
                </a:lnTo>
                <a:lnTo>
                  <a:pt x="7315200" y="3745382"/>
                </a:lnTo>
                <a:lnTo>
                  <a:pt x="0" y="37453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65386" y="6935779"/>
            <a:ext cx="4728670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Career Milestones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41558" y="7030910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565386" y="-3356167"/>
            <a:ext cx="4200579" cy="6022559"/>
            <a:chOff x="0" y="0"/>
            <a:chExt cx="425180" cy="609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2208297" y="-3912988"/>
            <a:ext cx="4200579" cy="6022559"/>
            <a:chOff x="0" y="0"/>
            <a:chExt cx="425180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911365" y="4240886"/>
            <a:ext cx="14249679" cy="5371976"/>
            <a:chOff x="0" y="0"/>
            <a:chExt cx="3753002" cy="14148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753002" cy="1414841"/>
            </a:xfrm>
            <a:custGeom>
              <a:avLst/>
              <a:gdLst/>
              <a:ahLst/>
              <a:cxnLst/>
              <a:rect r="r" b="b" t="t" l="l"/>
              <a:pathLst>
                <a:path h="1414841" w="3753002">
                  <a:moveTo>
                    <a:pt x="27709" y="0"/>
                  </a:moveTo>
                  <a:lnTo>
                    <a:pt x="3725294" y="0"/>
                  </a:lnTo>
                  <a:cubicBezTo>
                    <a:pt x="3732642" y="0"/>
                    <a:pt x="3739690" y="2919"/>
                    <a:pt x="3744886" y="8116"/>
                  </a:cubicBezTo>
                  <a:cubicBezTo>
                    <a:pt x="3750083" y="13312"/>
                    <a:pt x="3753002" y="20360"/>
                    <a:pt x="3753002" y="27709"/>
                  </a:cubicBezTo>
                  <a:lnTo>
                    <a:pt x="3753002" y="1387133"/>
                  </a:lnTo>
                  <a:cubicBezTo>
                    <a:pt x="3753002" y="1402436"/>
                    <a:pt x="3740596" y="1414841"/>
                    <a:pt x="3725294" y="1414841"/>
                  </a:cubicBezTo>
                  <a:lnTo>
                    <a:pt x="27709" y="1414841"/>
                  </a:lnTo>
                  <a:cubicBezTo>
                    <a:pt x="20360" y="1414841"/>
                    <a:pt x="13312" y="1411922"/>
                    <a:pt x="8116" y="1406726"/>
                  </a:cubicBezTo>
                  <a:cubicBezTo>
                    <a:pt x="2919" y="1401529"/>
                    <a:pt x="0" y="1394482"/>
                    <a:pt x="0" y="1387133"/>
                  </a:cubicBezTo>
                  <a:lnTo>
                    <a:pt x="0" y="27709"/>
                  </a:lnTo>
                  <a:cubicBezTo>
                    <a:pt x="0" y="20360"/>
                    <a:pt x="2919" y="13312"/>
                    <a:pt x="8116" y="8116"/>
                  </a:cubicBezTo>
                  <a:cubicBezTo>
                    <a:pt x="13312" y="2919"/>
                    <a:pt x="20360" y="0"/>
                    <a:pt x="27709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753002" cy="14529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217769" y="1901839"/>
            <a:ext cx="9253973" cy="1487243"/>
            <a:chOff x="0" y="0"/>
            <a:chExt cx="2437260" cy="3917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437260" cy="391702"/>
            </a:xfrm>
            <a:custGeom>
              <a:avLst/>
              <a:gdLst/>
              <a:ahLst/>
              <a:cxnLst/>
              <a:rect r="r" b="b" t="t" l="l"/>
              <a:pathLst>
                <a:path h="391702" w="2437260">
                  <a:moveTo>
                    <a:pt x="42667" y="0"/>
                  </a:moveTo>
                  <a:lnTo>
                    <a:pt x="2394594" y="0"/>
                  </a:lnTo>
                  <a:cubicBezTo>
                    <a:pt x="2418158" y="0"/>
                    <a:pt x="2437260" y="19103"/>
                    <a:pt x="2437260" y="42667"/>
                  </a:cubicBezTo>
                  <a:lnTo>
                    <a:pt x="2437260" y="349035"/>
                  </a:lnTo>
                  <a:cubicBezTo>
                    <a:pt x="2437260" y="372599"/>
                    <a:pt x="2418158" y="391702"/>
                    <a:pt x="2394594" y="391702"/>
                  </a:cubicBezTo>
                  <a:lnTo>
                    <a:pt x="42667" y="391702"/>
                  </a:lnTo>
                  <a:cubicBezTo>
                    <a:pt x="19103" y="391702"/>
                    <a:pt x="0" y="372599"/>
                    <a:pt x="0" y="349035"/>
                  </a:cubicBezTo>
                  <a:lnTo>
                    <a:pt x="0" y="42667"/>
                  </a:lnTo>
                  <a:cubicBezTo>
                    <a:pt x="0" y="19103"/>
                    <a:pt x="19103" y="0"/>
                    <a:pt x="42667" y="0"/>
                  </a:cubicBezTo>
                  <a:close/>
                </a:path>
              </a:pathLst>
            </a:custGeom>
            <a:solidFill>
              <a:srgbClr val="B0D4D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437260" cy="4298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5905452" y="1989467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8"/>
                </a:lnTo>
                <a:lnTo>
                  <a:pt x="0" y="13538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679548" y="8746293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0" y="0"/>
                </a:lnTo>
                <a:lnTo>
                  <a:pt x="1186330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3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8700" y="264085"/>
            <a:ext cx="434430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TABLE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1730389"/>
            <a:ext cx="645205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OF CONTENTS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04585" y="4679332"/>
            <a:ext cx="3985759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Introduction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480758" y="4774463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004585" y="8064003"/>
            <a:ext cx="4471603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Skill Development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480758" y="5902687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04585" y="5807556"/>
            <a:ext cx="3985759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Self-Assessment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480758" y="7030910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65386" y="4681769"/>
            <a:ext cx="4728670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Future Scope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480758" y="8159134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004585" y="6935779"/>
            <a:ext cx="3985759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Career Exploration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041558" y="4774463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565386" y="5807556"/>
            <a:ext cx="3985759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Networking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041558" y="5973895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06</a:t>
            </a: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5396045" y="7268879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3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7849874" y="43553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0" y="0"/>
                </a:lnTo>
                <a:lnTo>
                  <a:pt x="1186330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3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4097084" y="43553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43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9565386" y="7011860"/>
            <a:ext cx="3985759" cy="682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3888" spc="-128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4036920" y="7175646"/>
            <a:ext cx="1241856" cy="5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1"/>
              </a:lnSpc>
            </a:pPr>
            <a:r>
              <a:rPr lang="en-US" b="true" sz="2936" spc="-96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14841" y="623762"/>
            <a:ext cx="19365201" cy="10109514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163" y="0"/>
              <a:ext cx="1145388" cy="609600"/>
            </a:xfrm>
            <a:custGeom>
              <a:avLst/>
              <a:gdLst/>
              <a:ahLst/>
              <a:cxnLst/>
              <a:rect r="r" b="b" t="t" l="l"/>
              <a:pathLst>
                <a:path h="609600" w="1145388">
                  <a:moveTo>
                    <a:pt x="913373" y="0"/>
                  </a:moveTo>
                  <a:lnTo>
                    <a:pt x="28816" y="0"/>
                  </a:lnTo>
                  <a:cubicBezTo>
                    <a:pt x="19553" y="0"/>
                    <a:pt x="10855" y="4453"/>
                    <a:pt x="5440" y="11967"/>
                  </a:cubicBezTo>
                  <a:cubicBezTo>
                    <a:pt x="24" y="19481"/>
                    <a:pt x="-1450" y="29140"/>
                    <a:pt x="1479" y="37927"/>
                  </a:cubicBezTo>
                  <a:lnTo>
                    <a:pt x="179395" y="571673"/>
                  </a:lnTo>
                  <a:cubicBezTo>
                    <a:pt x="186945" y="594323"/>
                    <a:pt x="208141" y="609600"/>
                    <a:pt x="232016" y="609600"/>
                  </a:cubicBezTo>
                  <a:lnTo>
                    <a:pt x="1116573" y="609600"/>
                  </a:lnTo>
                  <a:cubicBezTo>
                    <a:pt x="1125835" y="609600"/>
                    <a:pt x="1134533" y="605148"/>
                    <a:pt x="1139949" y="597633"/>
                  </a:cubicBezTo>
                  <a:cubicBezTo>
                    <a:pt x="1145365" y="590119"/>
                    <a:pt x="1146838" y="580460"/>
                    <a:pt x="1143909" y="571673"/>
                  </a:cubicBezTo>
                  <a:lnTo>
                    <a:pt x="965994" y="37927"/>
                  </a:lnTo>
                  <a:cubicBezTo>
                    <a:pt x="958444" y="15277"/>
                    <a:pt x="937248" y="0"/>
                    <a:pt x="913373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684930"/>
            <a:ext cx="18288000" cy="2577952"/>
            <a:chOff x="0" y="0"/>
            <a:chExt cx="4816593" cy="678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678967"/>
            </a:xfrm>
            <a:custGeom>
              <a:avLst/>
              <a:gdLst/>
              <a:ahLst/>
              <a:cxnLst/>
              <a:rect r="r" b="b" t="t" l="l"/>
              <a:pathLst>
                <a:path h="678967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657377"/>
                  </a:lnTo>
                  <a:cubicBezTo>
                    <a:pt x="4816592" y="669301"/>
                    <a:pt x="4806926" y="678967"/>
                    <a:pt x="4795002" y="678967"/>
                  </a:cubicBezTo>
                  <a:lnTo>
                    <a:pt x="21590" y="678967"/>
                  </a:lnTo>
                  <a:cubicBezTo>
                    <a:pt x="15864" y="678967"/>
                    <a:pt x="10372" y="676692"/>
                    <a:pt x="6324" y="672643"/>
                  </a:cubicBezTo>
                  <a:cubicBezTo>
                    <a:pt x="2275" y="668594"/>
                    <a:pt x="0" y="663103"/>
                    <a:pt x="0" y="657377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B0D4D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16593" cy="717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48627" y="-956707"/>
            <a:ext cx="8030078" cy="6022559"/>
            <a:chOff x="0" y="0"/>
            <a:chExt cx="812800" cy="609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blipFill>
              <a:blip r:embed="rId2"/>
              <a:stretch>
                <a:fillRect l="-29643" t="0" r="-29643" b="0"/>
              </a:stretch>
            </a:blipFill>
            <a:ln w="133350" cap="rnd">
              <a:solidFill>
                <a:srgbClr val="40AAB7"/>
              </a:solidFill>
              <a:prstDash val="solid"/>
              <a:round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390510" y="-3524195"/>
            <a:ext cx="4200579" cy="6022559"/>
            <a:chOff x="0" y="0"/>
            <a:chExt cx="425180" cy="609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7418635" y="-1683453"/>
            <a:ext cx="8030078" cy="6022559"/>
            <a:chOff x="0" y="0"/>
            <a:chExt cx="812800" cy="6096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144000" y="102909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82660" y="270470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0" y="0"/>
                </a:lnTo>
                <a:lnTo>
                  <a:pt x="1186330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3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227236" y="3044000"/>
            <a:ext cx="7509929" cy="166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652"/>
              </a:lnSpc>
            </a:pPr>
            <a:r>
              <a:rPr lang="en-US" sz="9752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INTRODUCTION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828711" y="8284997"/>
            <a:ext cx="101018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5825" y="5734056"/>
            <a:ext cx="12815264" cy="325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01"/>
              </a:lnSpc>
            </a:pPr>
            <a:r>
              <a:rPr lang="en-US" sz="3072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Good morning everyone,</a:t>
            </a:r>
          </a:p>
          <a:p>
            <a:pPr algn="just">
              <a:lnSpc>
                <a:spcPts val="4301"/>
              </a:lnSpc>
            </a:pPr>
            <a:r>
              <a:rPr lang="en-US" sz="3072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am Sohom Sarkar , a student of B.Tech in Computer Science and Engineering at Rungta International Skills University. Today, I am going to present my Career Oriented Presentation, where I will discuss my career goals, the skills required to achieve them, and the steps I am taking to build a successful future in the field of computer science.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0619" y="-1906824"/>
            <a:ext cx="19277006" cy="10063472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214" y="0"/>
              <a:ext cx="1145286" cy="609600"/>
            </a:xfrm>
            <a:custGeom>
              <a:avLst/>
              <a:gdLst/>
              <a:ahLst/>
              <a:cxnLst/>
              <a:rect r="r" b="b" t="t" l="l"/>
              <a:pathLst>
                <a:path h="609600" w="1145286">
                  <a:moveTo>
                    <a:pt x="913139" y="0"/>
                  </a:moveTo>
                  <a:lnTo>
                    <a:pt x="28947" y="0"/>
                  </a:lnTo>
                  <a:cubicBezTo>
                    <a:pt x="19643" y="0"/>
                    <a:pt x="10905" y="4473"/>
                    <a:pt x="5465" y="12021"/>
                  </a:cubicBezTo>
                  <a:cubicBezTo>
                    <a:pt x="24" y="19570"/>
                    <a:pt x="-1456" y="29273"/>
                    <a:pt x="1486" y="38100"/>
                  </a:cubicBezTo>
                  <a:lnTo>
                    <a:pt x="179286" y="571500"/>
                  </a:lnTo>
                  <a:cubicBezTo>
                    <a:pt x="186870" y="594253"/>
                    <a:pt x="208163" y="609600"/>
                    <a:pt x="232147" y="609600"/>
                  </a:cubicBezTo>
                  <a:lnTo>
                    <a:pt x="1116339" y="609600"/>
                  </a:lnTo>
                  <a:cubicBezTo>
                    <a:pt x="1125644" y="609600"/>
                    <a:pt x="1134381" y="605127"/>
                    <a:pt x="1139822" y="597579"/>
                  </a:cubicBezTo>
                  <a:cubicBezTo>
                    <a:pt x="1145263" y="590030"/>
                    <a:pt x="1146743" y="580327"/>
                    <a:pt x="1143800" y="571500"/>
                  </a:cubicBezTo>
                  <a:lnTo>
                    <a:pt x="966001" y="38100"/>
                  </a:lnTo>
                  <a:cubicBezTo>
                    <a:pt x="958416" y="15347"/>
                    <a:pt x="937123" y="0"/>
                    <a:pt x="913139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50860" y="-2442665"/>
            <a:ext cx="4200579" cy="6022559"/>
            <a:chOff x="0" y="0"/>
            <a:chExt cx="425180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3193772" y="-2999486"/>
            <a:ext cx="4200579" cy="6022559"/>
            <a:chOff x="0" y="0"/>
            <a:chExt cx="425180" cy="609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615331" y="4467358"/>
            <a:ext cx="6633319" cy="4295490"/>
            <a:chOff x="0" y="0"/>
            <a:chExt cx="1747047" cy="113132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47047" cy="1131323"/>
            </a:xfrm>
            <a:custGeom>
              <a:avLst/>
              <a:gdLst/>
              <a:ahLst/>
              <a:cxnLst/>
              <a:rect r="r" b="b" t="t" l="l"/>
              <a:pathLst>
                <a:path h="1131323" w="1747047">
                  <a:moveTo>
                    <a:pt x="59523" y="0"/>
                  </a:moveTo>
                  <a:lnTo>
                    <a:pt x="1687524" y="0"/>
                  </a:lnTo>
                  <a:cubicBezTo>
                    <a:pt x="1720398" y="0"/>
                    <a:pt x="1747047" y="26650"/>
                    <a:pt x="1747047" y="59523"/>
                  </a:cubicBezTo>
                  <a:lnTo>
                    <a:pt x="1747047" y="1071799"/>
                  </a:lnTo>
                  <a:cubicBezTo>
                    <a:pt x="1747047" y="1104673"/>
                    <a:pt x="1720398" y="1131323"/>
                    <a:pt x="1687524" y="1131323"/>
                  </a:cubicBezTo>
                  <a:lnTo>
                    <a:pt x="59523" y="1131323"/>
                  </a:lnTo>
                  <a:cubicBezTo>
                    <a:pt x="26650" y="1131323"/>
                    <a:pt x="0" y="1104673"/>
                    <a:pt x="0" y="1071799"/>
                  </a:cubicBezTo>
                  <a:lnTo>
                    <a:pt x="0" y="59523"/>
                  </a:lnTo>
                  <a:cubicBezTo>
                    <a:pt x="0" y="26650"/>
                    <a:pt x="26650" y="0"/>
                    <a:pt x="59523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747047" cy="11694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719422" y="4387816"/>
            <a:ext cx="6633319" cy="5463725"/>
            <a:chOff x="0" y="0"/>
            <a:chExt cx="1747047" cy="143900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47047" cy="1439006"/>
            </a:xfrm>
            <a:custGeom>
              <a:avLst/>
              <a:gdLst/>
              <a:ahLst/>
              <a:cxnLst/>
              <a:rect r="r" b="b" t="t" l="l"/>
              <a:pathLst>
                <a:path h="1439006" w="1747047">
                  <a:moveTo>
                    <a:pt x="59523" y="0"/>
                  </a:moveTo>
                  <a:lnTo>
                    <a:pt x="1687524" y="0"/>
                  </a:lnTo>
                  <a:cubicBezTo>
                    <a:pt x="1720398" y="0"/>
                    <a:pt x="1747047" y="26650"/>
                    <a:pt x="1747047" y="59523"/>
                  </a:cubicBezTo>
                  <a:lnTo>
                    <a:pt x="1747047" y="1379482"/>
                  </a:lnTo>
                  <a:cubicBezTo>
                    <a:pt x="1747047" y="1412356"/>
                    <a:pt x="1720398" y="1439006"/>
                    <a:pt x="1687524" y="1439006"/>
                  </a:cubicBezTo>
                  <a:lnTo>
                    <a:pt x="59523" y="1439006"/>
                  </a:lnTo>
                  <a:cubicBezTo>
                    <a:pt x="26650" y="1439006"/>
                    <a:pt x="0" y="1412356"/>
                    <a:pt x="0" y="1379482"/>
                  </a:cubicBezTo>
                  <a:lnTo>
                    <a:pt x="0" y="59523"/>
                  </a:lnTo>
                  <a:cubicBezTo>
                    <a:pt x="0" y="26650"/>
                    <a:pt x="26650" y="0"/>
                    <a:pt x="59523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747047" cy="14771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25395" y="3545169"/>
            <a:ext cx="7784163" cy="1255547"/>
            <a:chOff x="0" y="0"/>
            <a:chExt cx="2050150" cy="33067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50150" cy="330679"/>
            </a:xfrm>
            <a:custGeom>
              <a:avLst/>
              <a:gdLst/>
              <a:ahLst/>
              <a:cxnLst/>
              <a:rect r="r" b="b" t="t" l="l"/>
              <a:pathLst>
                <a:path h="330679" w="2050150">
                  <a:moveTo>
                    <a:pt x="50723" y="0"/>
                  </a:moveTo>
                  <a:lnTo>
                    <a:pt x="1999427" y="0"/>
                  </a:lnTo>
                  <a:cubicBezTo>
                    <a:pt x="2027441" y="0"/>
                    <a:pt x="2050150" y="22710"/>
                    <a:pt x="2050150" y="50723"/>
                  </a:cubicBezTo>
                  <a:lnTo>
                    <a:pt x="2050150" y="279956"/>
                  </a:lnTo>
                  <a:cubicBezTo>
                    <a:pt x="2050150" y="293409"/>
                    <a:pt x="2044806" y="306310"/>
                    <a:pt x="2035294" y="315823"/>
                  </a:cubicBezTo>
                  <a:cubicBezTo>
                    <a:pt x="2025781" y="325335"/>
                    <a:pt x="2012879" y="330679"/>
                    <a:pt x="1999427" y="330679"/>
                  </a:cubicBezTo>
                  <a:lnTo>
                    <a:pt x="50723" y="330679"/>
                  </a:lnTo>
                  <a:cubicBezTo>
                    <a:pt x="37271" y="330679"/>
                    <a:pt x="24369" y="325335"/>
                    <a:pt x="14856" y="315823"/>
                  </a:cubicBezTo>
                  <a:cubicBezTo>
                    <a:pt x="5344" y="306310"/>
                    <a:pt x="0" y="293409"/>
                    <a:pt x="0" y="279956"/>
                  </a:cubicBezTo>
                  <a:lnTo>
                    <a:pt x="0" y="50723"/>
                  </a:lnTo>
                  <a:cubicBezTo>
                    <a:pt x="0" y="37271"/>
                    <a:pt x="5344" y="24369"/>
                    <a:pt x="14856" y="14856"/>
                  </a:cubicBezTo>
                  <a:cubicBezTo>
                    <a:pt x="24369" y="5344"/>
                    <a:pt x="37271" y="0"/>
                    <a:pt x="507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050150" cy="368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394351" y="653482"/>
            <a:ext cx="11983617" cy="2010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452"/>
              </a:lnSpc>
            </a:pPr>
            <a:r>
              <a:rPr lang="en-US" b="true" sz="11752" spc="-387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SELF - ASSESSMENT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828711" y="8284997"/>
            <a:ext cx="109959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02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144000" y="3579894"/>
            <a:ext cx="7784163" cy="1255547"/>
            <a:chOff x="0" y="0"/>
            <a:chExt cx="2050150" cy="33067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50150" cy="330679"/>
            </a:xfrm>
            <a:custGeom>
              <a:avLst/>
              <a:gdLst/>
              <a:ahLst/>
              <a:cxnLst/>
              <a:rect r="r" b="b" t="t" l="l"/>
              <a:pathLst>
                <a:path h="330679" w="2050150">
                  <a:moveTo>
                    <a:pt x="50723" y="0"/>
                  </a:moveTo>
                  <a:lnTo>
                    <a:pt x="1999427" y="0"/>
                  </a:lnTo>
                  <a:cubicBezTo>
                    <a:pt x="2027441" y="0"/>
                    <a:pt x="2050150" y="22710"/>
                    <a:pt x="2050150" y="50723"/>
                  </a:cubicBezTo>
                  <a:lnTo>
                    <a:pt x="2050150" y="279956"/>
                  </a:lnTo>
                  <a:cubicBezTo>
                    <a:pt x="2050150" y="293409"/>
                    <a:pt x="2044806" y="306310"/>
                    <a:pt x="2035294" y="315823"/>
                  </a:cubicBezTo>
                  <a:cubicBezTo>
                    <a:pt x="2025781" y="325335"/>
                    <a:pt x="2012879" y="330679"/>
                    <a:pt x="1999427" y="330679"/>
                  </a:cubicBezTo>
                  <a:lnTo>
                    <a:pt x="50723" y="330679"/>
                  </a:lnTo>
                  <a:cubicBezTo>
                    <a:pt x="37271" y="330679"/>
                    <a:pt x="24369" y="325335"/>
                    <a:pt x="14856" y="315823"/>
                  </a:cubicBezTo>
                  <a:cubicBezTo>
                    <a:pt x="5344" y="306310"/>
                    <a:pt x="0" y="293409"/>
                    <a:pt x="0" y="279956"/>
                  </a:cubicBezTo>
                  <a:lnTo>
                    <a:pt x="0" y="50723"/>
                  </a:lnTo>
                  <a:cubicBezTo>
                    <a:pt x="0" y="37271"/>
                    <a:pt x="5344" y="24369"/>
                    <a:pt x="14856" y="14856"/>
                  </a:cubicBezTo>
                  <a:cubicBezTo>
                    <a:pt x="24369" y="5344"/>
                    <a:pt x="37271" y="0"/>
                    <a:pt x="507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050150" cy="368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261483" y="8762848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8"/>
                </a:lnTo>
                <a:lnTo>
                  <a:pt x="0" y="1353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7900157" y="-905886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9"/>
                </a:lnTo>
                <a:lnTo>
                  <a:pt x="0" y="13538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4240619" y="1781036"/>
            <a:ext cx="776858" cy="776858"/>
          </a:xfrm>
          <a:custGeom>
            <a:avLst/>
            <a:gdLst/>
            <a:ahLst/>
            <a:cxnLst/>
            <a:rect r="r" b="b" t="t" l="l"/>
            <a:pathLst>
              <a:path h="776858" w="776858">
                <a:moveTo>
                  <a:pt x="0" y="0"/>
                </a:moveTo>
                <a:lnTo>
                  <a:pt x="776858" y="0"/>
                </a:lnTo>
                <a:lnTo>
                  <a:pt x="776858" y="776858"/>
                </a:lnTo>
                <a:lnTo>
                  <a:pt x="0" y="7768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7824261" y="5791989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8" y="0"/>
                </a:lnTo>
                <a:lnTo>
                  <a:pt x="927478" y="927477"/>
                </a:lnTo>
                <a:lnTo>
                  <a:pt x="0" y="9274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7928302" y="-228962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7" y="0"/>
                </a:lnTo>
                <a:lnTo>
                  <a:pt x="927477" y="927478"/>
                </a:lnTo>
                <a:lnTo>
                  <a:pt x="0" y="9274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2390584" y="3935863"/>
            <a:ext cx="5253787" cy="53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b="true" sz="3999" spc="-131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ABOUT 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409562" y="3980020"/>
            <a:ext cx="5253787" cy="53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b="true" sz="3999" spc="-131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KEY POINTS 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88191" y="5281734"/>
            <a:ext cx="6487600" cy="319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Self assessment means knowing  myself  better.</a:t>
            </a:r>
          </a:p>
          <a:p>
            <a:pPr algn="just">
              <a:lnSpc>
                <a:spcPts val="3220"/>
              </a:lnSpc>
            </a:pPr>
            <a:r>
              <a:rPr lang="en-US" sz="230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It helps me to find out my strengths, weaknesses, interests and goals so that I can choose the right career path.</a:t>
            </a:r>
          </a:p>
          <a:p>
            <a:pPr algn="just">
              <a:lnSpc>
                <a:spcPts val="3220"/>
              </a:lnSpc>
            </a:pPr>
            <a:r>
              <a:rPr lang="en-US" sz="230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As a B.Tech CSE student, I try to understand what I am good at and what I need to improve for my future in the tech field.</a:t>
            </a:r>
          </a:p>
          <a:p>
            <a:pPr algn="just">
              <a:lnSpc>
                <a:spcPts val="322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9907190" y="4981409"/>
            <a:ext cx="6167906" cy="545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try to know my skills like coding and communication.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find out what I really enjoy doing.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think about my values and what matters to me in a job.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check my personality and the way I like to work.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  <a:r>
              <a:rPr lang="en-US" sz="21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set simple and real goals for my career.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35932" y="297629"/>
            <a:ext cx="18564942" cy="9691742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645" y="0"/>
              <a:ext cx="1144425" cy="609600"/>
            </a:xfrm>
            <a:custGeom>
              <a:avLst/>
              <a:gdLst/>
              <a:ahLst/>
              <a:cxnLst/>
              <a:rect r="r" b="b" t="t" l="l"/>
              <a:pathLst>
                <a:path h="609600" w="1144425">
                  <a:moveTo>
                    <a:pt x="911168" y="0"/>
                  </a:moveTo>
                  <a:lnTo>
                    <a:pt x="30057" y="0"/>
                  </a:lnTo>
                  <a:cubicBezTo>
                    <a:pt x="20395" y="0"/>
                    <a:pt x="11323" y="4644"/>
                    <a:pt x="5673" y="12482"/>
                  </a:cubicBezTo>
                  <a:cubicBezTo>
                    <a:pt x="24" y="20320"/>
                    <a:pt x="-1513" y="30396"/>
                    <a:pt x="1542" y="39562"/>
                  </a:cubicBezTo>
                  <a:lnTo>
                    <a:pt x="178368" y="570038"/>
                  </a:lnTo>
                  <a:cubicBezTo>
                    <a:pt x="186243" y="593664"/>
                    <a:pt x="208353" y="609600"/>
                    <a:pt x="233257" y="609600"/>
                  </a:cubicBezTo>
                  <a:lnTo>
                    <a:pt x="1114368" y="609600"/>
                  </a:lnTo>
                  <a:cubicBezTo>
                    <a:pt x="1124029" y="609600"/>
                    <a:pt x="1133102" y="604956"/>
                    <a:pt x="1138751" y="597118"/>
                  </a:cubicBezTo>
                  <a:cubicBezTo>
                    <a:pt x="1144401" y="589280"/>
                    <a:pt x="1145938" y="579204"/>
                    <a:pt x="1142882" y="570038"/>
                  </a:cubicBezTo>
                  <a:lnTo>
                    <a:pt x="966057" y="39562"/>
                  </a:lnTo>
                  <a:cubicBezTo>
                    <a:pt x="958182" y="15936"/>
                    <a:pt x="936072" y="0"/>
                    <a:pt x="911168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2988252" y="3698213"/>
            <a:ext cx="4589546" cy="6384070"/>
          </a:xfrm>
          <a:prstGeom prst="line">
            <a:avLst/>
          </a:prstGeom>
          <a:ln cap="flat" w="1524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831262" y="1438002"/>
            <a:ext cx="17259300" cy="2311260"/>
            <a:chOff x="0" y="0"/>
            <a:chExt cx="4545659" cy="6087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545659" cy="608727"/>
            </a:xfrm>
            <a:custGeom>
              <a:avLst/>
              <a:gdLst/>
              <a:ahLst/>
              <a:cxnLst/>
              <a:rect r="r" b="b" t="t" l="l"/>
              <a:pathLst>
                <a:path h="608727" w="4545659">
                  <a:moveTo>
                    <a:pt x="22877" y="0"/>
                  </a:moveTo>
                  <a:lnTo>
                    <a:pt x="4522782" y="0"/>
                  </a:lnTo>
                  <a:cubicBezTo>
                    <a:pt x="4528850" y="0"/>
                    <a:pt x="4534669" y="2410"/>
                    <a:pt x="4538959" y="6700"/>
                  </a:cubicBezTo>
                  <a:cubicBezTo>
                    <a:pt x="4543249" y="10991"/>
                    <a:pt x="4545659" y="16810"/>
                    <a:pt x="4545659" y="22877"/>
                  </a:cubicBezTo>
                  <a:lnTo>
                    <a:pt x="4545659" y="585850"/>
                  </a:lnTo>
                  <a:cubicBezTo>
                    <a:pt x="4545659" y="591917"/>
                    <a:pt x="4543249" y="597736"/>
                    <a:pt x="4538959" y="602026"/>
                  </a:cubicBezTo>
                  <a:cubicBezTo>
                    <a:pt x="4534669" y="606317"/>
                    <a:pt x="4528850" y="608727"/>
                    <a:pt x="4522782" y="608727"/>
                  </a:cubicBezTo>
                  <a:lnTo>
                    <a:pt x="22877" y="608727"/>
                  </a:lnTo>
                  <a:cubicBezTo>
                    <a:pt x="16810" y="608727"/>
                    <a:pt x="10991" y="606317"/>
                    <a:pt x="6700" y="602026"/>
                  </a:cubicBezTo>
                  <a:cubicBezTo>
                    <a:pt x="2410" y="597736"/>
                    <a:pt x="0" y="591917"/>
                    <a:pt x="0" y="585850"/>
                  </a:cubicBezTo>
                  <a:lnTo>
                    <a:pt x="0" y="22877"/>
                  </a:lnTo>
                  <a:cubicBezTo>
                    <a:pt x="0" y="16810"/>
                    <a:pt x="2410" y="10991"/>
                    <a:pt x="6700" y="6700"/>
                  </a:cubicBezTo>
                  <a:cubicBezTo>
                    <a:pt x="10991" y="2410"/>
                    <a:pt x="16810" y="0"/>
                    <a:pt x="22877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545659" cy="6468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460639" y="-447414"/>
            <a:ext cx="8752487" cy="4569195"/>
            <a:chOff x="0" y="0"/>
            <a:chExt cx="1167715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3832" y="0"/>
              <a:ext cx="1140051" cy="609600"/>
            </a:xfrm>
            <a:custGeom>
              <a:avLst/>
              <a:gdLst/>
              <a:ahLst/>
              <a:cxnLst/>
              <a:rect r="r" b="b" t="t" l="l"/>
              <a:pathLst>
                <a:path h="609600" w="1140051">
                  <a:moveTo>
                    <a:pt x="901148" y="0"/>
                  </a:moveTo>
                  <a:lnTo>
                    <a:pt x="35702" y="0"/>
                  </a:lnTo>
                  <a:cubicBezTo>
                    <a:pt x="24226" y="0"/>
                    <a:pt x="13449" y="5517"/>
                    <a:pt x="6739" y="14827"/>
                  </a:cubicBezTo>
                  <a:cubicBezTo>
                    <a:pt x="29" y="24137"/>
                    <a:pt x="-1797" y="36105"/>
                    <a:pt x="1832" y="46992"/>
                  </a:cubicBezTo>
                  <a:lnTo>
                    <a:pt x="173704" y="562608"/>
                  </a:lnTo>
                  <a:cubicBezTo>
                    <a:pt x="183058" y="590671"/>
                    <a:pt x="209321" y="609600"/>
                    <a:pt x="238902" y="609600"/>
                  </a:cubicBezTo>
                  <a:lnTo>
                    <a:pt x="1104348" y="609600"/>
                  </a:lnTo>
                  <a:cubicBezTo>
                    <a:pt x="1115825" y="609600"/>
                    <a:pt x="1126601" y="604083"/>
                    <a:pt x="1133312" y="594773"/>
                  </a:cubicBezTo>
                  <a:cubicBezTo>
                    <a:pt x="1140022" y="585463"/>
                    <a:pt x="1141848" y="573495"/>
                    <a:pt x="1138219" y="562608"/>
                  </a:cubicBezTo>
                  <a:lnTo>
                    <a:pt x="966347" y="46992"/>
                  </a:lnTo>
                  <a:cubicBezTo>
                    <a:pt x="956992" y="18929"/>
                    <a:pt x="930730" y="0"/>
                    <a:pt x="901148" y="0"/>
                  </a:cubicBezTo>
                  <a:close/>
                </a:path>
              </a:pathLst>
            </a:custGeom>
            <a:solidFill>
              <a:srgbClr val="40AAB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543050" y="-18783"/>
            <a:ext cx="3086100" cy="10305783"/>
            <a:chOff x="0" y="0"/>
            <a:chExt cx="812800" cy="2714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714280"/>
            </a:xfrm>
            <a:custGeom>
              <a:avLst/>
              <a:gdLst/>
              <a:ahLst/>
              <a:cxnLst/>
              <a:rect r="r" b="b" t="t" l="l"/>
              <a:pathLst>
                <a:path h="271428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2586340"/>
                  </a:lnTo>
                  <a:cubicBezTo>
                    <a:pt x="812800" y="2656999"/>
                    <a:pt x="755519" y="2714280"/>
                    <a:pt x="684859" y="2714280"/>
                  </a:cubicBezTo>
                  <a:lnTo>
                    <a:pt x="127941" y="2714280"/>
                  </a:lnTo>
                  <a:cubicBezTo>
                    <a:pt x="94009" y="2714280"/>
                    <a:pt x="61467" y="2700801"/>
                    <a:pt x="37473" y="2676807"/>
                  </a:cubicBezTo>
                  <a:cubicBezTo>
                    <a:pt x="13479" y="2652814"/>
                    <a:pt x="0" y="2620271"/>
                    <a:pt x="0" y="2586340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27523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400409" y="4362914"/>
            <a:ext cx="466917" cy="46691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416670" y="7480890"/>
            <a:ext cx="466917" cy="46691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4220498">
            <a:off x="13505714" y="1945626"/>
            <a:ext cx="4200579" cy="6022559"/>
            <a:chOff x="0" y="0"/>
            <a:chExt cx="425180" cy="6096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blipFill>
              <a:blip r:embed="rId2"/>
              <a:stretch>
                <a:fillRect l="-5754" t="0" r="-5754" b="0"/>
              </a:stretch>
            </a:blipFill>
            <a:ln w="133350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23" id="23"/>
          <p:cNvGrpSpPr/>
          <p:nvPr/>
        </p:nvGrpSpPr>
        <p:grpSpPr>
          <a:xfrm rot="4220498">
            <a:off x="14919185" y="4247176"/>
            <a:ext cx="4200579" cy="6022559"/>
            <a:chOff x="0" y="0"/>
            <a:chExt cx="425180" cy="609600"/>
          </a:xfrm>
        </p:grpSpPr>
        <p:sp>
          <p:nvSpPr>
            <p:cNvPr name="Freeform 24" id="24"/>
            <p:cNvSpPr/>
            <p:nvPr/>
          </p:nvSpPr>
          <p:spPr>
            <a:xfrm flipH="false" flipV="false" rot="-4232991">
              <a:off x="-113869" y="196354"/>
              <a:ext cx="652919" cy="216892"/>
            </a:xfrm>
            <a:custGeom>
              <a:avLst/>
              <a:gdLst/>
              <a:ahLst/>
              <a:cxnLst/>
              <a:rect r="r" b="b" t="t" l="l"/>
              <a:pathLst>
                <a:path h="216892" w="652919">
                  <a:moveTo>
                    <a:pt x="646947" y="100632"/>
                  </a:moveTo>
                  <a:lnTo>
                    <a:pt x="648445" y="104875"/>
                  </a:lnTo>
                  <a:cubicBezTo>
                    <a:pt x="656834" y="128630"/>
                    <a:pt x="653292" y="154971"/>
                    <a:pt x="638926" y="175666"/>
                  </a:cubicBezTo>
                  <a:cubicBezTo>
                    <a:pt x="624559" y="196362"/>
                    <a:pt x="601120" y="208890"/>
                    <a:pt x="575931" y="209336"/>
                  </a:cubicBezTo>
                  <a:lnTo>
                    <a:pt x="150904" y="216868"/>
                  </a:lnTo>
                  <a:cubicBezTo>
                    <a:pt x="85975" y="218018"/>
                    <a:pt x="27595" y="177492"/>
                    <a:pt x="5971" y="116260"/>
                  </a:cubicBezTo>
                  <a:lnTo>
                    <a:pt x="4473" y="112017"/>
                  </a:lnTo>
                  <a:cubicBezTo>
                    <a:pt x="-3916" y="88262"/>
                    <a:pt x="-374" y="61921"/>
                    <a:pt x="13992" y="41226"/>
                  </a:cubicBezTo>
                  <a:cubicBezTo>
                    <a:pt x="28359" y="20530"/>
                    <a:pt x="51798" y="8002"/>
                    <a:pt x="76987" y="7556"/>
                  </a:cubicBezTo>
                  <a:lnTo>
                    <a:pt x="502014" y="24"/>
                  </a:lnTo>
                  <a:cubicBezTo>
                    <a:pt x="566943" y="-1126"/>
                    <a:pt x="625323" y="39400"/>
                    <a:pt x="646947" y="100632"/>
                  </a:cubicBezTo>
                  <a:close/>
                </a:path>
              </a:pathLst>
            </a:custGeom>
            <a:blipFill>
              <a:blip r:embed="rId3"/>
              <a:stretch>
                <a:fillRect l="-34935" t="-54717" r="-5112" b="-126345"/>
              </a:stretch>
            </a:blipFill>
            <a:ln w="1333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5410479" y="2593632"/>
            <a:ext cx="1754470" cy="1754470"/>
          </a:xfrm>
          <a:custGeom>
            <a:avLst/>
            <a:gdLst/>
            <a:ahLst/>
            <a:cxnLst/>
            <a:rect r="r" b="b" t="t" l="l"/>
            <a:pathLst>
              <a:path h="1754470" w="1754470">
                <a:moveTo>
                  <a:pt x="0" y="0"/>
                </a:moveTo>
                <a:lnTo>
                  <a:pt x="1754470" y="0"/>
                </a:lnTo>
                <a:lnTo>
                  <a:pt x="1754470" y="1754471"/>
                </a:lnTo>
                <a:lnTo>
                  <a:pt x="0" y="1754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2052531" y="9058715"/>
            <a:ext cx="1347878" cy="1347878"/>
          </a:xfrm>
          <a:custGeom>
            <a:avLst/>
            <a:gdLst/>
            <a:ahLst/>
            <a:cxnLst/>
            <a:rect r="r" b="b" t="t" l="l"/>
            <a:pathLst>
              <a:path h="1347878" w="1347878">
                <a:moveTo>
                  <a:pt x="0" y="0"/>
                </a:moveTo>
                <a:lnTo>
                  <a:pt x="1347878" y="0"/>
                </a:lnTo>
                <a:lnTo>
                  <a:pt x="1347878" y="1347878"/>
                </a:lnTo>
                <a:lnTo>
                  <a:pt x="0" y="13478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0951928" y="-228962"/>
            <a:ext cx="1347878" cy="1347878"/>
          </a:xfrm>
          <a:custGeom>
            <a:avLst/>
            <a:gdLst/>
            <a:ahLst/>
            <a:cxnLst/>
            <a:rect r="r" b="b" t="t" l="l"/>
            <a:pathLst>
              <a:path h="1347878" w="1347878">
                <a:moveTo>
                  <a:pt x="0" y="0"/>
                </a:moveTo>
                <a:lnTo>
                  <a:pt x="1347878" y="0"/>
                </a:lnTo>
                <a:lnTo>
                  <a:pt x="1347878" y="1347879"/>
                </a:lnTo>
                <a:lnTo>
                  <a:pt x="0" y="13478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243890" y="4315178"/>
            <a:ext cx="2777745" cy="416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7"/>
              </a:lnSpc>
            </a:pPr>
            <a:r>
              <a:rPr lang="en-US" b="true" sz="3049" i="true" spc="-100">
                <a:solidFill>
                  <a:srgbClr val="FFFFFF"/>
                </a:solidFill>
                <a:latin typeface="Arimo Bold Italics"/>
                <a:ea typeface="Arimo Bold Italics"/>
                <a:cs typeface="Arimo Bold Italics"/>
                <a:sym typeface="Arimo Bold Italics"/>
              </a:rPr>
              <a:t>ABOUT 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368974" y="7363737"/>
            <a:ext cx="2455137" cy="416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7"/>
              </a:lnSpc>
            </a:pPr>
            <a:r>
              <a:rPr lang="en-US" b="true" sz="3049" i="true" spc="-100">
                <a:solidFill>
                  <a:srgbClr val="FFFFFF"/>
                </a:solidFill>
                <a:latin typeface="Arimo Bold Italics"/>
                <a:ea typeface="Arimo Bold Italics"/>
                <a:cs typeface="Arimo Bold Italics"/>
                <a:sym typeface="Arimo Bold Italics"/>
              </a:rPr>
              <a:t>KEY POINTS 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828711" y="8284997"/>
            <a:ext cx="114429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742977" y="1665734"/>
            <a:ext cx="1073416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CAREER EXPLORATION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650128" y="4807384"/>
            <a:ext cx="6347967" cy="2740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49"/>
              </a:lnSpc>
            </a:pPr>
            <a:r>
              <a:rPr lang="en-US" sz="196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Career exploration means learning about different jobs and fields related to my course.</a:t>
            </a:r>
          </a:p>
          <a:p>
            <a:pPr algn="just">
              <a:lnSpc>
                <a:spcPts val="2749"/>
              </a:lnSpc>
            </a:pPr>
            <a:r>
              <a:rPr lang="en-US" sz="196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It helps me understand what kind of work I want to do in the future and what skills are needed for it.</a:t>
            </a:r>
          </a:p>
          <a:p>
            <a:pPr algn="just">
              <a:lnSpc>
                <a:spcPts val="2749"/>
              </a:lnSpc>
            </a:pPr>
            <a:r>
              <a:rPr lang="en-US" sz="196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As a CSE student, I explore areas like software development, web designing, data science, and artificial intelligence to find what suits me best.</a:t>
            </a:r>
          </a:p>
          <a:p>
            <a:pPr algn="just">
              <a:lnSpc>
                <a:spcPts val="2749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7444507" y="7900182"/>
            <a:ext cx="7306509" cy="2005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learn about different career options in computer science.</a:t>
            </a:r>
          </a:p>
          <a:p>
            <a:pPr algn="just">
              <a:lnSpc>
                <a:spcPts val="2321"/>
              </a:lnSpc>
            </a:pPr>
          </a:p>
          <a:p>
            <a:pPr algn="just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check what skills and qualifications each career needs.</a:t>
            </a:r>
          </a:p>
          <a:p>
            <a:pPr algn="just">
              <a:lnSpc>
                <a:spcPts val="2321"/>
              </a:lnSpc>
            </a:pPr>
          </a:p>
          <a:p>
            <a:pPr algn="just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explore job roles like software engineer, web developer, or data analyst.</a:t>
            </a:r>
          </a:p>
          <a:p>
            <a:pPr algn="just">
              <a:lnSpc>
                <a:spcPts val="2321"/>
              </a:lnSpc>
            </a:pPr>
          </a:p>
          <a:p>
            <a:pPr algn="just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plan to gain experience through projects and internships.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40619" y="-1906824"/>
            <a:ext cx="19277006" cy="10063472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214" y="0"/>
              <a:ext cx="1145286" cy="609600"/>
            </a:xfrm>
            <a:custGeom>
              <a:avLst/>
              <a:gdLst/>
              <a:ahLst/>
              <a:cxnLst/>
              <a:rect r="r" b="b" t="t" l="l"/>
              <a:pathLst>
                <a:path h="609600" w="1145286">
                  <a:moveTo>
                    <a:pt x="913139" y="0"/>
                  </a:moveTo>
                  <a:lnTo>
                    <a:pt x="28947" y="0"/>
                  </a:lnTo>
                  <a:cubicBezTo>
                    <a:pt x="19643" y="0"/>
                    <a:pt x="10905" y="4473"/>
                    <a:pt x="5465" y="12021"/>
                  </a:cubicBezTo>
                  <a:cubicBezTo>
                    <a:pt x="24" y="19570"/>
                    <a:pt x="-1456" y="29273"/>
                    <a:pt x="1486" y="38100"/>
                  </a:cubicBezTo>
                  <a:lnTo>
                    <a:pt x="179286" y="571500"/>
                  </a:lnTo>
                  <a:cubicBezTo>
                    <a:pt x="186870" y="594253"/>
                    <a:pt x="208163" y="609600"/>
                    <a:pt x="232147" y="609600"/>
                  </a:cubicBezTo>
                  <a:lnTo>
                    <a:pt x="1116339" y="609600"/>
                  </a:lnTo>
                  <a:cubicBezTo>
                    <a:pt x="1125644" y="609600"/>
                    <a:pt x="1134381" y="605127"/>
                    <a:pt x="1139822" y="597579"/>
                  </a:cubicBezTo>
                  <a:cubicBezTo>
                    <a:pt x="1145263" y="590030"/>
                    <a:pt x="1146743" y="580327"/>
                    <a:pt x="1143800" y="571500"/>
                  </a:cubicBezTo>
                  <a:lnTo>
                    <a:pt x="966001" y="38100"/>
                  </a:lnTo>
                  <a:cubicBezTo>
                    <a:pt x="958416" y="15347"/>
                    <a:pt x="937123" y="0"/>
                    <a:pt x="913139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50860" y="-2442665"/>
            <a:ext cx="4200579" cy="6022559"/>
            <a:chOff x="0" y="0"/>
            <a:chExt cx="425180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3193772" y="-2999486"/>
            <a:ext cx="4200579" cy="6022559"/>
            <a:chOff x="0" y="0"/>
            <a:chExt cx="425180" cy="609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813330" y="4141421"/>
            <a:ext cx="6633319" cy="4972414"/>
            <a:chOff x="0" y="0"/>
            <a:chExt cx="1747047" cy="1309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47047" cy="1309607"/>
            </a:xfrm>
            <a:custGeom>
              <a:avLst/>
              <a:gdLst/>
              <a:ahLst/>
              <a:cxnLst/>
              <a:rect r="r" b="b" t="t" l="l"/>
              <a:pathLst>
                <a:path h="1309607" w="1747047">
                  <a:moveTo>
                    <a:pt x="59523" y="0"/>
                  </a:moveTo>
                  <a:lnTo>
                    <a:pt x="1687524" y="0"/>
                  </a:lnTo>
                  <a:cubicBezTo>
                    <a:pt x="1720398" y="0"/>
                    <a:pt x="1747047" y="26650"/>
                    <a:pt x="1747047" y="59523"/>
                  </a:cubicBezTo>
                  <a:lnTo>
                    <a:pt x="1747047" y="1250084"/>
                  </a:lnTo>
                  <a:cubicBezTo>
                    <a:pt x="1747047" y="1282958"/>
                    <a:pt x="1720398" y="1309607"/>
                    <a:pt x="1687524" y="1309607"/>
                  </a:cubicBezTo>
                  <a:lnTo>
                    <a:pt x="59523" y="1309607"/>
                  </a:lnTo>
                  <a:cubicBezTo>
                    <a:pt x="26650" y="1309607"/>
                    <a:pt x="0" y="1282958"/>
                    <a:pt x="0" y="1250084"/>
                  </a:cubicBezTo>
                  <a:lnTo>
                    <a:pt x="0" y="59523"/>
                  </a:lnTo>
                  <a:cubicBezTo>
                    <a:pt x="0" y="26650"/>
                    <a:pt x="26650" y="0"/>
                    <a:pt x="59523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747047" cy="13477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39768" y="4422541"/>
            <a:ext cx="6633319" cy="5429001"/>
            <a:chOff x="0" y="0"/>
            <a:chExt cx="1747047" cy="14298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47047" cy="1429860"/>
            </a:xfrm>
            <a:custGeom>
              <a:avLst/>
              <a:gdLst/>
              <a:ahLst/>
              <a:cxnLst/>
              <a:rect r="r" b="b" t="t" l="l"/>
              <a:pathLst>
                <a:path h="1429860" w="1747047">
                  <a:moveTo>
                    <a:pt x="59523" y="0"/>
                  </a:moveTo>
                  <a:lnTo>
                    <a:pt x="1687524" y="0"/>
                  </a:lnTo>
                  <a:cubicBezTo>
                    <a:pt x="1720398" y="0"/>
                    <a:pt x="1747047" y="26650"/>
                    <a:pt x="1747047" y="59523"/>
                  </a:cubicBezTo>
                  <a:lnTo>
                    <a:pt x="1747047" y="1370337"/>
                  </a:lnTo>
                  <a:cubicBezTo>
                    <a:pt x="1747047" y="1403211"/>
                    <a:pt x="1720398" y="1429860"/>
                    <a:pt x="1687524" y="1429860"/>
                  </a:cubicBezTo>
                  <a:lnTo>
                    <a:pt x="59523" y="1429860"/>
                  </a:lnTo>
                  <a:cubicBezTo>
                    <a:pt x="26650" y="1429860"/>
                    <a:pt x="0" y="1403211"/>
                    <a:pt x="0" y="1370337"/>
                  </a:cubicBezTo>
                  <a:lnTo>
                    <a:pt x="0" y="59523"/>
                  </a:lnTo>
                  <a:cubicBezTo>
                    <a:pt x="0" y="26650"/>
                    <a:pt x="26650" y="0"/>
                    <a:pt x="59523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747047" cy="1467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21335" y="3614752"/>
            <a:ext cx="7784163" cy="1255547"/>
            <a:chOff x="0" y="0"/>
            <a:chExt cx="2050150" cy="33067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50150" cy="330679"/>
            </a:xfrm>
            <a:custGeom>
              <a:avLst/>
              <a:gdLst/>
              <a:ahLst/>
              <a:cxnLst/>
              <a:rect r="r" b="b" t="t" l="l"/>
              <a:pathLst>
                <a:path h="330679" w="2050150">
                  <a:moveTo>
                    <a:pt x="50723" y="0"/>
                  </a:moveTo>
                  <a:lnTo>
                    <a:pt x="1999427" y="0"/>
                  </a:lnTo>
                  <a:cubicBezTo>
                    <a:pt x="2027441" y="0"/>
                    <a:pt x="2050150" y="22710"/>
                    <a:pt x="2050150" y="50723"/>
                  </a:cubicBezTo>
                  <a:lnTo>
                    <a:pt x="2050150" y="279956"/>
                  </a:lnTo>
                  <a:cubicBezTo>
                    <a:pt x="2050150" y="293409"/>
                    <a:pt x="2044806" y="306310"/>
                    <a:pt x="2035294" y="315823"/>
                  </a:cubicBezTo>
                  <a:cubicBezTo>
                    <a:pt x="2025781" y="325335"/>
                    <a:pt x="2012879" y="330679"/>
                    <a:pt x="1999427" y="330679"/>
                  </a:cubicBezTo>
                  <a:lnTo>
                    <a:pt x="50723" y="330679"/>
                  </a:lnTo>
                  <a:cubicBezTo>
                    <a:pt x="37271" y="330679"/>
                    <a:pt x="24369" y="325335"/>
                    <a:pt x="14856" y="315823"/>
                  </a:cubicBezTo>
                  <a:cubicBezTo>
                    <a:pt x="5344" y="306310"/>
                    <a:pt x="0" y="293409"/>
                    <a:pt x="0" y="279956"/>
                  </a:cubicBezTo>
                  <a:lnTo>
                    <a:pt x="0" y="50723"/>
                  </a:lnTo>
                  <a:cubicBezTo>
                    <a:pt x="0" y="37271"/>
                    <a:pt x="5344" y="24369"/>
                    <a:pt x="14856" y="14856"/>
                  </a:cubicBezTo>
                  <a:cubicBezTo>
                    <a:pt x="24369" y="5344"/>
                    <a:pt x="37271" y="0"/>
                    <a:pt x="507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2050150" cy="368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8631578" y="1283163"/>
            <a:ext cx="888991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b="true" sz="9200" spc="-303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SKILLS </a:t>
            </a:r>
            <a:r>
              <a:rPr lang="en-US" b="true" sz="9200" spc="-303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D</a:t>
            </a:r>
            <a:r>
              <a:rPr lang="en-US" b="true" sz="9200" spc="-303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EVELOPMENT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184453" y="3614752"/>
            <a:ext cx="7784163" cy="1255547"/>
            <a:chOff x="0" y="0"/>
            <a:chExt cx="2050150" cy="33067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50150" cy="330679"/>
            </a:xfrm>
            <a:custGeom>
              <a:avLst/>
              <a:gdLst/>
              <a:ahLst/>
              <a:cxnLst/>
              <a:rect r="r" b="b" t="t" l="l"/>
              <a:pathLst>
                <a:path h="330679" w="2050150">
                  <a:moveTo>
                    <a:pt x="50723" y="0"/>
                  </a:moveTo>
                  <a:lnTo>
                    <a:pt x="1999427" y="0"/>
                  </a:lnTo>
                  <a:cubicBezTo>
                    <a:pt x="2027441" y="0"/>
                    <a:pt x="2050150" y="22710"/>
                    <a:pt x="2050150" y="50723"/>
                  </a:cubicBezTo>
                  <a:lnTo>
                    <a:pt x="2050150" y="279956"/>
                  </a:lnTo>
                  <a:cubicBezTo>
                    <a:pt x="2050150" y="293409"/>
                    <a:pt x="2044806" y="306310"/>
                    <a:pt x="2035294" y="315823"/>
                  </a:cubicBezTo>
                  <a:cubicBezTo>
                    <a:pt x="2025781" y="325335"/>
                    <a:pt x="2012879" y="330679"/>
                    <a:pt x="1999427" y="330679"/>
                  </a:cubicBezTo>
                  <a:lnTo>
                    <a:pt x="50723" y="330679"/>
                  </a:lnTo>
                  <a:cubicBezTo>
                    <a:pt x="37271" y="330679"/>
                    <a:pt x="24369" y="325335"/>
                    <a:pt x="14856" y="315823"/>
                  </a:cubicBezTo>
                  <a:cubicBezTo>
                    <a:pt x="5344" y="306310"/>
                    <a:pt x="0" y="293409"/>
                    <a:pt x="0" y="279956"/>
                  </a:cubicBezTo>
                  <a:lnTo>
                    <a:pt x="0" y="50723"/>
                  </a:lnTo>
                  <a:cubicBezTo>
                    <a:pt x="0" y="37271"/>
                    <a:pt x="5344" y="24369"/>
                    <a:pt x="14856" y="14856"/>
                  </a:cubicBezTo>
                  <a:cubicBezTo>
                    <a:pt x="24369" y="5344"/>
                    <a:pt x="37271" y="0"/>
                    <a:pt x="5072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050150" cy="368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644411" y="8581376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8"/>
                </a:lnTo>
                <a:lnTo>
                  <a:pt x="0" y="1353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7900157" y="-905886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9"/>
                </a:lnTo>
                <a:lnTo>
                  <a:pt x="0" y="1353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6617493" y="2348054"/>
            <a:ext cx="776858" cy="776858"/>
          </a:xfrm>
          <a:custGeom>
            <a:avLst/>
            <a:gdLst/>
            <a:ahLst/>
            <a:cxnLst/>
            <a:rect r="r" b="b" t="t" l="l"/>
            <a:pathLst>
              <a:path h="776858" w="776858">
                <a:moveTo>
                  <a:pt x="0" y="0"/>
                </a:moveTo>
                <a:lnTo>
                  <a:pt x="776858" y="0"/>
                </a:lnTo>
                <a:lnTo>
                  <a:pt x="776858" y="776858"/>
                </a:lnTo>
                <a:lnTo>
                  <a:pt x="0" y="776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7824261" y="5791989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8" y="0"/>
                </a:lnTo>
                <a:lnTo>
                  <a:pt x="927478" y="927477"/>
                </a:lnTo>
                <a:lnTo>
                  <a:pt x="0" y="9274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7928302" y="-228962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7" y="0"/>
                </a:lnTo>
                <a:lnTo>
                  <a:pt x="927477" y="927478"/>
                </a:lnTo>
                <a:lnTo>
                  <a:pt x="0" y="9274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2503096" y="3972400"/>
            <a:ext cx="5253787" cy="575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b="true" sz="4500" spc="-148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ABOUT 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103251" y="4040418"/>
            <a:ext cx="5253787" cy="382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</a:pPr>
            <a:r>
              <a:rPr lang="en-US" b="true" sz="2849" spc="-94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KEY POINTS 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034759" y="5434993"/>
            <a:ext cx="6190462" cy="3724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87"/>
              </a:lnSpc>
            </a:pPr>
            <a:r>
              <a:rPr lang="en-US" sz="2633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Skill development means improving my abilities and learning new things that help me in my career.</a:t>
            </a:r>
          </a:p>
          <a:p>
            <a:pPr algn="just">
              <a:lnSpc>
                <a:spcPts val="3687"/>
              </a:lnSpc>
            </a:pPr>
            <a:r>
              <a:rPr lang="en-US" sz="2633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As a Computer Science student, I focus on building both technical and soft skills to become ready for future job opportunities.</a:t>
            </a:r>
          </a:p>
          <a:p>
            <a:pPr algn="just">
              <a:lnSpc>
                <a:spcPts val="3687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0249517" y="4977998"/>
            <a:ext cx="6013821" cy="4657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learn programming languages like C, C++, Python, and Java.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work on projects to get practical knowledge.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improve my communication and teamwork skills.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take online courses and attend workshops.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keep updating myself with new technologies.</a:t>
            </a: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Keep learning through online courses and self-study</a:t>
            </a:r>
          </a:p>
          <a:p>
            <a:pPr algn="just">
              <a:lnSpc>
                <a:spcPts val="2659"/>
              </a:lnSpc>
            </a:pPr>
          </a:p>
          <a:p>
            <a:pPr algn="just">
              <a:lnSpc>
                <a:spcPts val="2659"/>
              </a:lnSpc>
            </a:pPr>
            <a:r>
              <a:rPr lang="en-US" sz="189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Develop a growth mindset and adapt to new technologies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28711" y="8284997"/>
            <a:ext cx="109959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35932" y="297629"/>
            <a:ext cx="18564942" cy="9691742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645" y="0"/>
              <a:ext cx="1144425" cy="609600"/>
            </a:xfrm>
            <a:custGeom>
              <a:avLst/>
              <a:gdLst/>
              <a:ahLst/>
              <a:cxnLst/>
              <a:rect r="r" b="b" t="t" l="l"/>
              <a:pathLst>
                <a:path h="609600" w="1144425">
                  <a:moveTo>
                    <a:pt x="911168" y="0"/>
                  </a:moveTo>
                  <a:lnTo>
                    <a:pt x="30057" y="0"/>
                  </a:lnTo>
                  <a:cubicBezTo>
                    <a:pt x="20395" y="0"/>
                    <a:pt x="11323" y="4644"/>
                    <a:pt x="5673" y="12482"/>
                  </a:cubicBezTo>
                  <a:cubicBezTo>
                    <a:pt x="24" y="20320"/>
                    <a:pt x="-1513" y="30396"/>
                    <a:pt x="1542" y="39562"/>
                  </a:cubicBezTo>
                  <a:lnTo>
                    <a:pt x="178368" y="570038"/>
                  </a:lnTo>
                  <a:cubicBezTo>
                    <a:pt x="186243" y="593664"/>
                    <a:pt x="208353" y="609600"/>
                    <a:pt x="233257" y="609600"/>
                  </a:cubicBezTo>
                  <a:lnTo>
                    <a:pt x="1114368" y="609600"/>
                  </a:lnTo>
                  <a:cubicBezTo>
                    <a:pt x="1124029" y="609600"/>
                    <a:pt x="1133102" y="604956"/>
                    <a:pt x="1138751" y="597118"/>
                  </a:cubicBezTo>
                  <a:cubicBezTo>
                    <a:pt x="1144401" y="589280"/>
                    <a:pt x="1145938" y="579204"/>
                    <a:pt x="1142882" y="570038"/>
                  </a:cubicBezTo>
                  <a:lnTo>
                    <a:pt x="966057" y="39562"/>
                  </a:lnTo>
                  <a:cubicBezTo>
                    <a:pt x="958182" y="15936"/>
                    <a:pt x="936072" y="0"/>
                    <a:pt x="911168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2988252" y="3698213"/>
            <a:ext cx="4258286" cy="6708379"/>
          </a:xfrm>
          <a:prstGeom prst="line">
            <a:avLst/>
          </a:prstGeom>
          <a:ln cap="flat" w="1524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831262" y="1438002"/>
            <a:ext cx="17259300" cy="2311260"/>
            <a:chOff x="0" y="0"/>
            <a:chExt cx="4545659" cy="6087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545659" cy="608727"/>
            </a:xfrm>
            <a:custGeom>
              <a:avLst/>
              <a:gdLst/>
              <a:ahLst/>
              <a:cxnLst/>
              <a:rect r="r" b="b" t="t" l="l"/>
              <a:pathLst>
                <a:path h="608727" w="4545659">
                  <a:moveTo>
                    <a:pt x="22877" y="0"/>
                  </a:moveTo>
                  <a:lnTo>
                    <a:pt x="4522782" y="0"/>
                  </a:lnTo>
                  <a:cubicBezTo>
                    <a:pt x="4528850" y="0"/>
                    <a:pt x="4534669" y="2410"/>
                    <a:pt x="4538959" y="6700"/>
                  </a:cubicBezTo>
                  <a:cubicBezTo>
                    <a:pt x="4543249" y="10991"/>
                    <a:pt x="4545659" y="16810"/>
                    <a:pt x="4545659" y="22877"/>
                  </a:cubicBezTo>
                  <a:lnTo>
                    <a:pt x="4545659" y="585850"/>
                  </a:lnTo>
                  <a:cubicBezTo>
                    <a:pt x="4545659" y="591917"/>
                    <a:pt x="4543249" y="597736"/>
                    <a:pt x="4538959" y="602026"/>
                  </a:cubicBezTo>
                  <a:cubicBezTo>
                    <a:pt x="4534669" y="606317"/>
                    <a:pt x="4528850" y="608727"/>
                    <a:pt x="4522782" y="608727"/>
                  </a:cubicBezTo>
                  <a:lnTo>
                    <a:pt x="22877" y="608727"/>
                  </a:lnTo>
                  <a:cubicBezTo>
                    <a:pt x="16810" y="608727"/>
                    <a:pt x="10991" y="606317"/>
                    <a:pt x="6700" y="602026"/>
                  </a:cubicBezTo>
                  <a:cubicBezTo>
                    <a:pt x="2410" y="597736"/>
                    <a:pt x="0" y="591917"/>
                    <a:pt x="0" y="585850"/>
                  </a:cubicBezTo>
                  <a:lnTo>
                    <a:pt x="0" y="22877"/>
                  </a:lnTo>
                  <a:cubicBezTo>
                    <a:pt x="0" y="16810"/>
                    <a:pt x="2410" y="10991"/>
                    <a:pt x="6700" y="6700"/>
                  </a:cubicBezTo>
                  <a:cubicBezTo>
                    <a:pt x="10991" y="2410"/>
                    <a:pt x="16810" y="0"/>
                    <a:pt x="22877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545659" cy="6468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460639" y="-447414"/>
            <a:ext cx="8752487" cy="4569195"/>
            <a:chOff x="0" y="0"/>
            <a:chExt cx="1167715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3832" y="0"/>
              <a:ext cx="1140051" cy="609600"/>
            </a:xfrm>
            <a:custGeom>
              <a:avLst/>
              <a:gdLst/>
              <a:ahLst/>
              <a:cxnLst/>
              <a:rect r="r" b="b" t="t" l="l"/>
              <a:pathLst>
                <a:path h="609600" w="1140051">
                  <a:moveTo>
                    <a:pt x="901148" y="0"/>
                  </a:moveTo>
                  <a:lnTo>
                    <a:pt x="35702" y="0"/>
                  </a:lnTo>
                  <a:cubicBezTo>
                    <a:pt x="24226" y="0"/>
                    <a:pt x="13449" y="5517"/>
                    <a:pt x="6739" y="14827"/>
                  </a:cubicBezTo>
                  <a:cubicBezTo>
                    <a:pt x="29" y="24137"/>
                    <a:pt x="-1797" y="36105"/>
                    <a:pt x="1832" y="46992"/>
                  </a:cubicBezTo>
                  <a:lnTo>
                    <a:pt x="173704" y="562608"/>
                  </a:lnTo>
                  <a:cubicBezTo>
                    <a:pt x="183058" y="590671"/>
                    <a:pt x="209321" y="609600"/>
                    <a:pt x="238902" y="609600"/>
                  </a:cubicBezTo>
                  <a:lnTo>
                    <a:pt x="1104348" y="609600"/>
                  </a:lnTo>
                  <a:cubicBezTo>
                    <a:pt x="1115825" y="609600"/>
                    <a:pt x="1126601" y="604083"/>
                    <a:pt x="1133312" y="594773"/>
                  </a:cubicBezTo>
                  <a:cubicBezTo>
                    <a:pt x="1140022" y="585463"/>
                    <a:pt x="1141848" y="573495"/>
                    <a:pt x="1138219" y="562608"/>
                  </a:cubicBezTo>
                  <a:lnTo>
                    <a:pt x="966347" y="46992"/>
                  </a:lnTo>
                  <a:cubicBezTo>
                    <a:pt x="956992" y="18929"/>
                    <a:pt x="930730" y="0"/>
                    <a:pt x="901148" y="0"/>
                  </a:cubicBezTo>
                  <a:close/>
                </a:path>
              </a:pathLst>
            </a:custGeom>
            <a:solidFill>
              <a:srgbClr val="40AAB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543050" y="-18783"/>
            <a:ext cx="3086100" cy="10305783"/>
            <a:chOff x="0" y="0"/>
            <a:chExt cx="812800" cy="2714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714280"/>
            </a:xfrm>
            <a:custGeom>
              <a:avLst/>
              <a:gdLst/>
              <a:ahLst/>
              <a:cxnLst/>
              <a:rect r="r" b="b" t="t" l="l"/>
              <a:pathLst>
                <a:path h="2714280" w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2586340"/>
                  </a:lnTo>
                  <a:cubicBezTo>
                    <a:pt x="812800" y="2656999"/>
                    <a:pt x="755519" y="2714280"/>
                    <a:pt x="684859" y="2714280"/>
                  </a:cubicBezTo>
                  <a:lnTo>
                    <a:pt x="127941" y="2714280"/>
                  </a:lnTo>
                  <a:cubicBezTo>
                    <a:pt x="94009" y="2714280"/>
                    <a:pt x="61467" y="2700801"/>
                    <a:pt x="37473" y="2676807"/>
                  </a:cubicBezTo>
                  <a:cubicBezTo>
                    <a:pt x="13479" y="2652814"/>
                    <a:pt x="0" y="2620271"/>
                    <a:pt x="0" y="2586340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27523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828711" y="8284997"/>
            <a:ext cx="118899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05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075602" y="7248681"/>
            <a:ext cx="466917" cy="46691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166951" y="4103652"/>
            <a:ext cx="466917" cy="46691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4220498">
            <a:off x="13398619" y="2801671"/>
            <a:ext cx="4720220" cy="5980635"/>
            <a:chOff x="0" y="0"/>
            <a:chExt cx="552222" cy="699679"/>
          </a:xfrm>
        </p:grpSpPr>
        <p:sp>
          <p:nvSpPr>
            <p:cNvPr name="Freeform 23" id="23"/>
            <p:cNvSpPr/>
            <p:nvPr/>
          </p:nvSpPr>
          <p:spPr>
            <a:xfrm flipH="false" flipV="false" rot="-5400000">
              <a:off x="-73729" y="97833"/>
              <a:ext cx="699679" cy="504013"/>
            </a:xfrm>
            <a:custGeom>
              <a:avLst/>
              <a:gdLst/>
              <a:ahLst/>
              <a:cxnLst/>
              <a:rect r="r" b="b" t="t" l="l"/>
              <a:pathLst>
                <a:path h="504013" w="699679">
                  <a:moveTo>
                    <a:pt x="699680" y="275865"/>
                  </a:moveTo>
                  <a:lnTo>
                    <a:pt x="699680" y="431349"/>
                  </a:lnTo>
                  <a:cubicBezTo>
                    <a:pt x="699680" y="454205"/>
                    <a:pt x="688925" y="475730"/>
                    <a:pt x="670648" y="489455"/>
                  </a:cubicBezTo>
                  <a:cubicBezTo>
                    <a:pt x="652370" y="503179"/>
                    <a:pt x="628700" y="507504"/>
                    <a:pt x="606750" y="501129"/>
                  </a:cubicBezTo>
                  <a:lnTo>
                    <a:pt x="92930" y="351907"/>
                  </a:lnTo>
                  <a:cubicBezTo>
                    <a:pt x="37874" y="335917"/>
                    <a:pt x="0" y="285480"/>
                    <a:pt x="0" y="228149"/>
                  </a:cubicBezTo>
                  <a:lnTo>
                    <a:pt x="0" y="72665"/>
                  </a:lnTo>
                  <a:cubicBezTo>
                    <a:pt x="0" y="49808"/>
                    <a:pt x="10755" y="28283"/>
                    <a:pt x="29033" y="14559"/>
                  </a:cubicBezTo>
                  <a:cubicBezTo>
                    <a:pt x="47310" y="834"/>
                    <a:pt x="70980" y="-3491"/>
                    <a:pt x="92930" y="2884"/>
                  </a:cubicBezTo>
                  <a:lnTo>
                    <a:pt x="606750" y="152107"/>
                  </a:lnTo>
                  <a:cubicBezTo>
                    <a:pt x="661806" y="168096"/>
                    <a:pt x="699680" y="218534"/>
                    <a:pt x="699680" y="275865"/>
                  </a:cubicBezTo>
                  <a:close/>
                </a:path>
              </a:pathLst>
            </a:custGeom>
            <a:blipFill>
              <a:blip r:embed="rId2"/>
              <a:stretch>
                <a:fillRect l="-9119" t="-4782" r="-9119" b="-4782"/>
              </a:stretch>
            </a:blipFill>
            <a:ln w="13335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7824261" y="5791989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8" y="0"/>
                </a:lnTo>
                <a:lnTo>
                  <a:pt x="927478" y="927477"/>
                </a:lnTo>
                <a:lnTo>
                  <a:pt x="0" y="9274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7928302" y="-228962"/>
            <a:ext cx="927477" cy="927477"/>
          </a:xfrm>
          <a:custGeom>
            <a:avLst/>
            <a:gdLst/>
            <a:ahLst/>
            <a:cxnLst/>
            <a:rect r="r" b="b" t="t" l="l"/>
            <a:pathLst>
              <a:path h="927477" w="927477">
                <a:moveTo>
                  <a:pt x="0" y="0"/>
                </a:moveTo>
                <a:lnTo>
                  <a:pt x="927477" y="0"/>
                </a:lnTo>
                <a:lnTo>
                  <a:pt x="927477" y="927478"/>
                </a:lnTo>
                <a:lnTo>
                  <a:pt x="0" y="9274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5074240" y="959948"/>
            <a:ext cx="1754470" cy="1754470"/>
          </a:xfrm>
          <a:custGeom>
            <a:avLst/>
            <a:gdLst/>
            <a:ahLst/>
            <a:cxnLst/>
            <a:rect r="r" b="b" t="t" l="l"/>
            <a:pathLst>
              <a:path h="1754470" w="1754470">
                <a:moveTo>
                  <a:pt x="0" y="0"/>
                </a:moveTo>
                <a:lnTo>
                  <a:pt x="1754471" y="0"/>
                </a:lnTo>
                <a:lnTo>
                  <a:pt x="1754471" y="1754471"/>
                </a:lnTo>
                <a:lnTo>
                  <a:pt x="0" y="17544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2052531" y="9058715"/>
            <a:ext cx="1347878" cy="1347878"/>
          </a:xfrm>
          <a:custGeom>
            <a:avLst/>
            <a:gdLst/>
            <a:ahLst/>
            <a:cxnLst/>
            <a:rect r="r" b="b" t="t" l="l"/>
            <a:pathLst>
              <a:path h="1347878" w="1347878">
                <a:moveTo>
                  <a:pt x="0" y="0"/>
                </a:moveTo>
                <a:lnTo>
                  <a:pt x="1347878" y="0"/>
                </a:lnTo>
                <a:lnTo>
                  <a:pt x="1347878" y="1347878"/>
                </a:lnTo>
                <a:lnTo>
                  <a:pt x="0" y="13478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0951928" y="-228962"/>
            <a:ext cx="1347878" cy="1347878"/>
          </a:xfrm>
          <a:custGeom>
            <a:avLst/>
            <a:gdLst/>
            <a:ahLst/>
            <a:cxnLst/>
            <a:rect r="r" b="b" t="t" l="l"/>
            <a:pathLst>
              <a:path h="1347878" w="1347878">
                <a:moveTo>
                  <a:pt x="0" y="0"/>
                </a:moveTo>
                <a:lnTo>
                  <a:pt x="1347878" y="0"/>
                </a:lnTo>
                <a:lnTo>
                  <a:pt x="1347878" y="1347879"/>
                </a:lnTo>
                <a:lnTo>
                  <a:pt x="0" y="13478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2726470" y="1827943"/>
            <a:ext cx="756489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FUTURE SCOPE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791922" y="4039074"/>
            <a:ext cx="3034278" cy="53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b="true" sz="3999" spc="-131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ABOUT :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049615" y="4634528"/>
            <a:ext cx="6576252" cy="2267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51"/>
              </a:lnSpc>
            </a:pPr>
            <a:r>
              <a:rPr lang="en-US" sz="217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Future scope means the opportunities and growth I can have in my career after completing my degree.</a:t>
            </a:r>
          </a:p>
          <a:p>
            <a:pPr algn="ctr">
              <a:lnSpc>
                <a:spcPts val="3051"/>
              </a:lnSpc>
            </a:pPr>
            <a:r>
              <a:rPr lang="en-US" sz="2179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As a Computer Science and Engineering student, there are many fields where I can build a good future, like software development, AI, data science , front-end and back-end developer.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852053" y="7296306"/>
            <a:ext cx="2788971" cy="416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7"/>
              </a:lnSpc>
            </a:pPr>
            <a:r>
              <a:rPr lang="en-US" b="true" sz="3049" spc="-1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KEY POINTS 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246538" y="7761039"/>
            <a:ext cx="6968242" cy="264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High demand for IT professionals in India and abroad.</a:t>
            </a:r>
          </a:p>
          <a:p>
            <a:pPr algn="l">
              <a:lnSpc>
                <a:spcPts val="2321"/>
              </a:lnSpc>
            </a:pPr>
          </a:p>
          <a:p>
            <a:pPr algn="l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Many job roles like software engineer, web developer, data analyst, etc.</a:t>
            </a:r>
          </a:p>
          <a:p>
            <a:pPr algn="l">
              <a:lnSpc>
                <a:spcPts val="2321"/>
              </a:lnSpc>
            </a:pPr>
          </a:p>
          <a:p>
            <a:pPr algn="l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Scope for higher studies like M.Tech or MBA.</a:t>
            </a:r>
          </a:p>
          <a:p>
            <a:pPr algn="l">
              <a:lnSpc>
                <a:spcPts val="2321"/>
              </a:lnSpc>
            </a:pPr>
          </a:p>
          <a:p>
            <a:pPr algn="l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Opportunities in government and private sectors.</a:t>
            </a:r>
          </a:p>
          <a:p>
            <a:pPr algn="l">
              <a:lnSpc>
                <a:spcPts val="2321"/>
              </a:lnSpc>
            </a:pPr>
          </a:p>
          <a:p>
            <a:pPr algn="l">
              <a:lnSpc>
                <a:spcPts val="2321"/>
              </a:lnSpc>
            </a:pPr>
            <a:r>
              <a:rPr lang="en-US" sz="1658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Possibility to start my own tech startup in the future.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14841" y="623762"/>
            <a:ext cx="19365201" cy="10109514"/>
            <a:chOff x="0" y="0"/>
            <a:chExt cx="1167715" cy="609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163" y="0"/>
              <a:ext cx="1145388" cy="609600"/>
            </a:xfrm>
            <a:custGeom>
              <a:avLst/>
              <a:gdLst/>
              <a:ahLst/>
              <a:cxnLst/>
              <a:rect r="r" b="b" t="t" l="l"/>
              <a:pathLst>
                <a:path h="609600" w="1145388">
                  <a:moveTo>
                    <a:pt x="913373" y="0"/>
                  </a:moveTo>
                  <a:lnTo>
                    <a:pt x="28816" y="0"/>
                  </a:lnTo>
                  <a:cubicBezTo>
                    <a:pt x="19553" y="0"/>
                    <a:pt x="10855" y="4453"/>
                    <a:pt x="5440" y="11967"/>
                  </a:cubicBezTo>
                  <a:cubicBezTo>
                    <a:pt x="24" y="19481"/>
                    <a:pt x="-1450" y="29140"/>
                    <a:pt x="1479" y="37927"/>
                  </a:cubicBezTo>
                  <a:lnTo>
                    <a:pt x="179395" y="571673"/>
                  </a:lnTo>
                  <a:cubicBezTo>
                    <a:pt x="186945" y="594323"/>
                    <a:pt x="208141" y="609600"/>
                    <a:pt x="232016" y="609600"/>
                  </a:cubicBezTo>
                  <a:lnTo>
                    <a:pt x="1116573" y="609600"/>
                  </a:lnTo>
                  <a:cubicBezTo>
                    <a:pt x="1125835" y="609600"/>
                    <a:pt x="1134533" y="605148"/>
                    <a:pt x="1139949" y="597633"/>
                  </a:cubicBezTo>
                  <a:cubicBezTo>
                    <a:pt x="1145365" y="590119"/>
                    <a:pt x="1146838" y="580460"/>
                    <a:pt x="1143909" y="571673"/>
                  </a:cubicBezTo>
                  <a:lnTo>
                    <a:pt x="965994" y="37927"/>
                  </a:lnTo>
                  <a:cubicBezTo>
                    <a:pt x="958444" y="15277"/>
                    <a:pt x="937248" y="0"/>
                    <a:pt x="913373" y="0"/>
                  </a:cubicBezTo>
                  <a:close/>
                </a:path>
              </a:pathLst>
            </a:custGeom>
            <a:solidFill>
              <a:srgbClr val="00004A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01600" y="-57150"/>
              <a:ext cx="964515" cy="6667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684930"/>
            <a:ext cx="18288000" cy="2577952"/>
            <a:chOff x="0" y="0"/>
            <a:chExt cx="4816593" cy="678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678967"/>
            </a:xfrm>
            <a:custGeom>
              <a:avLst/>
              <a:gdLst/>
              <a:ahLst/>
              <a:cxnLst/>
              <a:rect r="r" b="b" t="t" l="l"/>
              <a:pathLst>
                <a:path h="678967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657377"/>
                  </a:lnTo>
                  <a:cubicBezTo>
                    <a:pt x="4816592" y="669301"/>
                    <a:pt x="4806926" y="678967"/>
                    <a:pt x="4795002" y="678967"/>
                  </a:cubicBezTo>
                  <a:lnTo>
                    <a:pt x="21590" y="678967"/>
                  </a:lnTo>
                  <a:cubicBezTo>
                    <a:pt x="15864" y="678967"/>
                    <a:pt x="10372" y="676692"/>
                    <a:pt x="6324" y="672643"/>
                  </a:cubicBezTo>
                  <a:cubicBezTo>
                    <a:pt x="2275" y="668594"/>
                    <a:pt x="0" y="663103"/>
                    <a:pt x="0" y="657377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40AAB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16593" cy="717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948627" y="-956707"/>
            <a:ext cx="8030078" cy="6022559"/>
            <a:chOff x="0" y="0"/>
            <a:chExt cx="812800" cy="609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blipFill>
              <a:blip r:embed="rId2"/>
              <a:stretch>
                <a:fillRect l="-19378" t="0" r="-19378" b="0"/>
              </a:stretch>
            </a:blipFill>
            <a:ln w="133350" cap="rnd">
              <a:solidFill>
                <a:srgbClr val="40AAB7"/>
              </a:solidFill>
              <a:prstDash val="solid"/>
              <a:round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390510" y="-3524195"/>
            <a:ext cx="4200579" cy="6022559"/>
            <a:chOff x="0" y="0"/>
            <a:chExt cx="425180" cy="609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0364" y="0"/>
              <a:ext cx="364452" cy="609600"/>
            </a:xfrm>
            <a:custGeom>
              <a:avLst/>
              <a:gdLst/>
              <a:ahLst/>
              <a:cxnLst/>
              <a:rect r="r" b="b" t="t" l="l"/>
              <a:pathLst>
                <a:path h="609600" w="364452">
                  <a:moveTo>
                    <a:pt x="281577" y="0"/>
                  </a:moveTo>
                  <a:lnTo>
                    <a:pt x="286076" y="0"/>
                  </a:lnTo>
                  <a:cubicBezTo>
                    <a:pt x="311269" y="0"/>
                    <a:pt x="334927" y="12111"/>
                    <a:pt x="349657" y="32549"/>
                  </a:cubicBezTo>
                  <a:cubicBezTo>
                    <a:pt x="364388" y="52987"/>
                    <a:pt x="368396" y="79260"/>
                    <a:pt x="360429" y="103160"/>
                  </a:cubicBezTo>
                  <a:lnTo>
                    <a:pt x="226003" y="506440"/>
                  </a:lnTo>
                  <a:cubicBezTo>
                    <a:pt x="205468" y="568046"/>
                    <a:pt x="147815" y="609600"/>
                    <a:pt x="82876" y="609600"/>
                  </a:cubicBezTo>
                  <a:lnTo>
                    <a:pt x="78377" y="609600"/>
                  </a:lnTo>
                  <a:cubicBezTo>
                    <a:pt x="53183" y="609600"/>
                    <a:pt x="29526" y="597489"/>
                    <a:pt x="14795" y="577051"/>
                  </a:cubicBezTo>
                  <a:cubicBezTo>
                    <a:pt x="64" y="556613"/>
                    <a:pt x="-3944" y="530340"/>
                    <a:pt x="4023" y="506440"/>
                  </a:cubicBezTo>
                  <a:lnTo>
                    <a:pt x="138449" y="103160"/>
                  </a:lnTo>
                  <a:cubicBezTo>
                    <a:pt x="158985" y="41554"/>
                    <a:pt x="216638" y="0"/>
                    <a:pt x="281577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7418635" y="-1683453"/>
            <a:ext cx="8030078" cy="6022559"/>
            <a:chOff x="0" y="0"/>
            <a:chExt cx="812800" cy="6096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144000" y="102909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06582" y="3104909"/>
            <a:ext cx="852235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NETWORKING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6906" y="6505029"/>
            <a:ext cx="6300525" cy="2930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24"/>
              </a:lnSpc>
            </a:pPr>
            <a:r>
              <a:rPr lang="en-US" sz="2374" i="true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Networking means building good connections with people who can guide or help me in my career.</a:t>
            </a:r>
          </a:p>
          <a:p>
            <a:pPr algn="just">
              <a:lnSpc>
                <a:spcPts val="3324"/>
              </a:lnSpc>
            </a:pPr>
            <a:r>
              <a:rPr lang="en-US" sz="2374" i="true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It helps me learn from others, find new opportunities, and grow in the professional world.</a:t>
            </a:r>
          </a:p>
          <a:p>
            <a:pPr algn="just">
              <a:lnSpc>
                <a:spcPts val="3324"/>
              </a:lnSpc>
            </a:pPr>
            <a:r>
              <a:rPr lang="en-US" sz="2374" i="true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career insights.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236771" y="6514554"/>
            <a:ext cx="7423711" cy="3420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1"/>
              </a:lnSpc>
            </a:pPr>
            <a:r>
              <a:rPr lang="en-US" sz="219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connect with seniors, teachers, and industry experts.</a:t>
            </a:r>
          </a:p>
          <a:p>
            <a:pPr algn="just">
              <a:lnSpc>
                <a:spcPts val="3071"/>
              </a:lnSpc>
            </a:pPr>
          </a:p>
          <a:p>
            <a:pPr algn="just">
              <a:lnSpc>
                <a:spcPts val="3071"/>
              </a:lnSpc>
            </a:pPr>
            <a:r>
              <a:rPr lang="en-US" sz="219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join tech events, seminars, and webinars.</a:t>
            </a:r>
          </a:p>
          <a:p>
            <a:pPr algn="just">
              <a:lnSpc>
                <a:spcPts val="3071"/>
              </a:lnSpc>
            </a:pPr>
          </a:p>
          <a:p>
            <a:pPr algn="just">
              <a:lnSpc>
                <a:spcPts val="3071"/>
              </a:lnSpc>
            </a:pPr>
            <a:r>
              <a:rPr lang="en-US" sz="219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use LinkedIn and online platforms to build contacts.</a:t>
            </a:r>
          </a:p>
          <a:p>
            <a:pPr algn="just">
              <a:lnSpc>
                <a:spcPts val="3071"/>
              </a:lnSpc>
            </a:pPr>
          </a:p>
          <a:p>
            <a:pPr algn="just">
              <a:lnSpc>
                <a:spcPts val="3071"/>
              </a:lnSpc>
            </a:pPr>
            <a:r>
              <a:rPr lang="en-US" sz="219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share ideas and learn from others’ experiences.</a:t>
            </a:r>
          </a:p>
          <a:p>
            <a:pPr algn="just">
              <a:lnSpc>
                <a:spcPts val="3071"/>
              </a:lnSpc>
            </a:pPr>
          </a:p>
          <a:p>
            <a:pPr algn="just">
              <a:lnSpc>
                <a:spcPts val="3071"/>
              </a:lnSpc>
            </a:pPr>
            <a:r>
              <a:rPr lang="en-US" sz="2194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Good networking can help me get internships and jobs.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828711" y="8284997"/>
            <a:ext cx="123674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1763" y="5722958"/>
            <a:ext cx="2889638" cy="648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7"/>
              </a:lnSpc>
            </a:pPr>
            <a:r>
              <a:rPr lang="en-US" b="true" sz="3797" i="true">
                <a:solidFill>
                  <a:srgbClr val="FFFFFF"/>
                </a:solidFill>
                <a:latin typeface="Barlow Condensed Bold Italics"/>
                <a:ea typeface="Barlow Condensed Bold Italics"/>
                <a:cs typeface="Barlow Condensed Bold Italics"/>
                <a:sym typeface="Barlow Condensed Bold Italics"/>
              </a:rPr>
              <a:t>ABOUT 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36771" y="5725249"/>
            <a:ext cx="3978524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b="true" sz="3800" i="true">
                <a:solidFill>
                  <a:srgbClr val="FFFFFF"/>
                </a:solidFill>
                <a:latin typeface="Barlow Condensed Bold Italics"/>
                <a:ea typeface="Barlow Condensed Bold Italics"/>
                <a:cs typeface="Barlow Condensed Bold Italics"/>
                <a:sym typeface="Barlow Condensed Bold Italics"/>
              </a:rPr>
              <a:t>KEY POINTS 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06066" y="7268879"/>
            <a:ext cx="7315200" cy="3745382"/>
          </a:xfrm>
          <a:custGeom>
            <a:avLst/>
            <a:gdLst/>
            <a:ahLst/>
            <a:cxnLst/>
            <a:rect r="r" b="b" t="t" l="l"/>
            <a:pathLst>
              <a:path h="3745382" w="7315200">
                <a:moveTo>
                  <a:pt x="0" y="0"/>
                </a:moveTo>
                <a:lnTo>
                  <a:pt x="7315200" y="0"/>
                </a:lnTo>
                <a:lnTo>
                  <a:pt x="7315200" y="3745382"/>
                </a:lnTo>
                <a:lnTo>
                  <a:pt x="0" y="37453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-181902" y="-603924"/>
            <a:ext cx="7315200" cy="3745382"/>
          </a:xfrm>
          <a:custGeom>
            <a:avLst/>
            <a:gdLst/>
            <a:ahLst/>
            <a:cxnLst/>
            <a:rect r="r" b="b" t="t" l="l"/>
            <a:pathLst>
              <a:path h="3745382" w="7315200">
                <a:moveTo>
                  <a:pt x="7315200" y="3745383"/>
                </a:moveTo>
                <a:lnTo>
                  <a:pt x="0" y="3745383"/>
                </a:lnTo>
                <a:lnTo>
                  <a:pt x="0" y="0"/>
                </a:lnTo>
                <a:lnTo>
                  <a:pt x="7315200" y="0"/>
                </a:lnTo>
                <a:lnTo>
                  <a:pt x="7315200" y="374538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001364" y="-4509897"/>
            <a:ext cx="4200579" cy="6725322"/>
            <a:chOff x="0" y="0"/>
            <a:chExt cx="425180" cy="6807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7717" y="0"/>
              <a:ext cx="369746" cy="680733"/>
            </a:xfrm>
            <a:custGeom>
              <a:avLst/>
              <a:gdLst/>
              <a:ahLst/>
              <a:cxnLst/>
              <a:rect r="r" b="b" t="t" l="l"/>
              <a:pathLst>
                <a:path h="680733" w="369746">
                  <a:moveTo>
                    <a:pt x="284224" y="0"/>
                  </a:moveTo>
                  <a:lnTo>
                    <a:pt x="288723" y="0"/>
                  </a:lnTo>
                  <a:cubicBezTo>
                    <a:pt x="314315" y="0"/>
                    <a:pt x="338402" y="12091"/>
                    <a:pt x="353693" y="32613"/>
                  </a:cubicBezTo>
                  <a:cubicBezTo>
                    <a:pt x="368984" y="53135"/>
                    <a:pt x="373680" y="79675"/>
                    <a:pt x="366360" y="104197"/>
                  </a:cubicBezTo>
                  <a:lnTo>
                    <a:pt x="225366" y="576536"/>
                  </a:lnTo>
                  <a:cubicBezTo>
                    <a:pt x="206911" y="638363"/>
                    <a:pt x="150046" y="680733"/>
                    <a:pt x="85523" y="680733"/>
                  </a:cubicBezTo>
                  <a:lnTo>
                    <a:pt x="81024" y="680733"/>
                  </a:lnTo>
                  <a:cubicBezTo>
                    <a:pt x="55431" y="680733"/>
                    <a:pt x="31344" y="668642"/>
                    <a:pt x="16053" y="648120"/>
                  </a:cubicBezTo>
                  <a:cubicBezTo>
                    <a:pt x="762" y="627599"/>
                    <a:pt x="-3934" y="601059"/>
                    <a:pt x="3386" y="576536"/>
                  </a:cubicBezTo>
                  <a:lnTo>
                    <a:pt x="144380" y="104197"/>
                  </a:lnTo>
                  <a:cubicBezTo>
                    <a:pt x="162835" y="42370"/>
                    <a:pt x="219701" y="0"/>
                    <a:pt x="284224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674316" y="-1127712"/>
            <a:ext cx="7946950" cy="5209434"/>
            <a:chOff x="0" y="0"/>
            <a:chExt cx="804386" cy="5272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8029" y="0"/>
              <a:ext cx="768327" cy="527296"/>
            </a:xfrm>
            <a:custGeom>
              <a:avLst/>
              <a:gdLst/>
              <a:ahLst/>
              <a:cxnLst/>
              <a:rect r="r" b="b" t="t" l="l"/>
              <a:pathLst>
                <a:path h="527296" w="768327">
                  <a:moveTo>
                    <a:pt x="242649" y="0"/>
                  </a:moveTo>
                  <a:lnTo>
                    <a:pt x="728879" y="0"/>
                  </a:lnTo>
                  <a:cubicBezTo>
                    <a:pt x="741880" y="0"/>
                    <a:pt x="754047" y="6406"/>
                    <a:pt x="761404" y="17126"/>
                  </a:cubicBezTo>
                  <a:cubicBezTo>
                    <a:pt x="768761" y="27845"/>
                    <a:pt x="770364" y="41502"/>
                    <a:pt x="765689" y="53633"/>
                  </a:cubicBezTo>
                  <a:lnTo>
                    <a:pt x="603825" y="473663"/>
                  </a:lnTo>
                  <a:cubicBezTo>
                    <a:pt x="591372" y="505979"/>
                    <a:pt x="560312" y="527296"/>
                    <a:pt x="525679" y="527296"/>
                  </a:cubicBezTo>
                  <a:lnTo>
                    <a:pt x="39449" y="527296"/>
                  </a:lnTo>
                  <a:cubicBezTo>
                    <a:pt x="26447" y="527296"/>
                    <a:pt x="14281" y="520890"/>
                    <a:pt x="6924" y="510170"/>
                  </a:cubicBezTo>
                  <a:cubicBezTo>
                    <a:pt x="-433" y="499451"/>
                    <a:pt x="-2036" y="485794"/>
                    <a:pt x="2639" y="473663"/>
                  </a:cubicBezTo>
                  <a:lnTo>
                    <a:pt x="164503" y="53633"/>
                  </a:lnTo>
                  <a:cubicBezTo>
                    <a:pt x="176956" y="21317"/>
                    <a:pt x="208016" y="0"/>
                    <a:pt x="242649" y="0"/>
                  </a:cubicBezTo>
                  <a:close/>
                </a:path>
              </a:pathLst>
            </a:custGeom>
            <a:blipFill>
              <a:blip r:embed="rId4"/>
              <a:stretch>
                <a:fillRect l="-2346" t="-618" r="-2346" b="-618"/>
              </a:stretch>
            </a:blipFill>
            <a:ln w="133350" cap="rnd">
              <a:solidFill>
                <a:srgbClr val="40AAB7"/>
              </a:solidFill>
              <a:prstDash val="solid"/>
              <a:round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17418635" y="-3026773"/>
            <a:ext cx="8030078" cy="6022559"/>
            <a:chOff x="0" y="0"/>
            <a:chExt cx="812800" cy="609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5884" y="0"/>
              <a:ext cx="781033" cy="609600"/>
            </a:xfrm>
            <a:custGeom>
              <a:avLst/>
              <a:gdLst/>
              <a:ahLst/>
              <a:cxnLst/>
              <a:rect r="r" b="b" t="t" l="l"/>
              <a:pathLst>
                <a:path h="609600" w="781033">
                  <a:moveTo>
                    <a:pt x="244199" y="0"/>
                  </a:moveTo>
                  <a:lnTo>
                    <a:pt x="740033" y="0"/>
                  </a:lnTo>
                  <a:cubicBezTo>
                    <a:pt x="753212" y="0"/>
                    <a:pt x="765587" y="6335"/>
                    <a:pt x="773293" y="17026"/>
                  </a:cubicBezTo>
                  <a:cubicBezTo>
                    <a:pt x="780999" y="27718"/>
                    <a:pt x="783096" y="41461"/>
                    <a:pt x="778928" y="53964"/>
                  </a:cubicBezTo>
                  <a:lnTo>
                    <a:pt x="611704" y="555636"/>
                  </a:lnTo>
                  <a:cubicBezTo>
                    <a:pt x="600962" y="587863"/>
                    <a:pt x="570803" y="609600"/>
                    <a:pt x="536833" y="609600"/>
                  </a:cubicBezTo>
                  <a:lnTo>
                    <a:pt x="40999" y="609600"/>
                  </a:lnTo>
                  <a:cubicBezTo>
                    <a:pt x="27820" y="609600"/>
                    <a:pt x="15445" y="603265"/>
                    <a:pt x="7739" y="592574"/>
                  </a:cubicBezTo>
                  <a:cubicBezTo>
                    <a:pt x="33" y="581882"/>
                    <a:pt x="-2064" y="568139"/>
                    <a:pt x="2104" y="555636"/>
                  </a:cubicBezTo>
                  <a:lnTo>
                    <a:pt x="169328" y="53964"/>
                  </a:lnTo>
                  <a:cubicBezTo>
                    <a:pt x="180070" y="21737"/>
                    <a:pt x="210229" y="0"/>
                    <a:pt x="244199" y="0"/>
                  </a:cubicBezTo>
                  <a:close/>
                </a:path>
              </a:pathLst>
            </a:custGeom>
            <a:solidFill>
              <a:srgbClr val="40AAB7"/>
            </a:solidFill>
            <a:ln w="127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-2223900" y="9258300"/>
            <a:ext cx="14036256" cy="5793146"/>
          </a:xfrm>
          <a:custGeom>
            <a:avLst/>
            <a:gdLst/>
            <a:ahLst/>
            <a:cxnLst/>
            <a:rect r="r" b="b" t="t" l="l"/>
            <a:pathLst>
              <a:path h="5793146" w="14036256">
                <a:moveTo>
                  <a:pt x="0" y="0"/>
                </a:moveTo>
                <a:lnTo>
                  <a:pt x="14036256" y="0"/>
                </a:lnTo>
                <a:lnTo>
                  <a:pt x="14036256" y="5793146"/>
                </a:lnTo>
                <a:lnTo>
                  <a:pt x="0" y="57931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706316" y="4525530"/>
            <a:ext cx="14590096" cy="5033498"/>
            <a:chOff x="0" y="0"/>
            <a:chExt cx="3842659" cy="13256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42659" cy="1325695"/>
            </a:xfrm>
            <a:custGeom>
              <a:avLst/>
              <a:gdLst/>
              <a:ahLst/>
              <a:cxnLst/>
              <a:rect r="r" b="b" t="t" l="l"/>
              <a:pathLst>
                <a:path h="1325695" w="3842659">
                  <a:moveTo>
                    <a:pt x="23348" y="0"/>
                  </a:moveTo>
                  <a:lnTo>
                    <a:pt x="3819311" y="0"/>
                  </a:lnTo>
                  <a:cubicBezTo>
                    <a:pt x="3825504" y="0"/>
                    <a:pt x="3831442" y="2460"/>
                    <a:pt x="3835821" y="6838"/>
                  </a:cubicBezTo>
                  <a:cubicBezTo>
                    <a:pt x="3840199" y="11217"/>
                    <a:pt x="3842659" y="17155"/>
                    <a:pt x="3842659" y="23348"/>
                  </a:cubicBezTo>
                  <a:lnTo>
                    <a:pt x="3842659" y="1302347"/>
                  </a:lnTo>
                  <a:cubicBezTo>
                    <a:pt x="3842659" y="1315242"/>
                    <a:pt x="3832206" y="1325695"/>
                    <a:pt x="3819311" y="1325695"/>
                  </a:cubicBezTo>
                  <a:lnTo>
                    <a:pt x="23348" y="1325695"/>
                  </a:lnTo>
                  <a:cubicBezTo>
                    <a:pt x="17155" y="1325695"/>
                    <a:pt x="11217" y="1323235"/>
                    <a:pt x="6838" y="1318857"/>
                  </a:cubicBezTo>
                  <a:cubicBezTo>
                    <a:pt x="2460" y="1314478"/>
                    <a:pt x="0" y="1308539"/>
                    <a:pt x="0" y="1302347"/>
                  </a:cubicBezTo>
                  <a:lnTo>
                    <a:pt x="0" y="23348"/>
                  </a:lnTo>
                  <a:cubicBezTo>
                    <a:pt x="0" y="17155"/>
                    <a:pt x="2460" y="11217"/>
                    <a:pt x="6838" y="6838"/>
                  </a:cubicBezTo>
                  <a:cubicBezTo>
                    <a:pt x="11217" y="2460"/>
                    <a:pt x="17155" y="0"/>
                    <a:pt x="23348" y="0"/>
                  </a:cubicBezTo>
                  <a:close/>
                </a:path>
              </a:pathLst>
            </a:custGeom>
            <a:solidFill>
              <a:srgbClr val="00004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842659" cy="1363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-99140" y="1206637"/>
            <a:ext cx="10429471" cy="2395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61"/>
              </a:lnSpc>
            </a:pPr>
            <a:r>
              <a:rPr lang="en-US" b="true" sz="13972">
                <a:solidFill>
                  <a:srgbClr val="40AAB7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CONCLUSION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73854" y="4771080"/>
            <a:ext cx="13255019" cy="4787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28"/>
              </a:lnSpc>
            </a:pPr>
            <a:r>
              <a:rPr lang="en-US" sz="302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In this presentation, I learned about my career goals and the steps I need to take to achieve them.</a:t>
            </a:r>
          </a:p>
          <a:p>
            <a:pPr algn="just">
              <a:lnSpc>
                <a:spcPts val="4228"/>
              </a:lnSpc>
            </a:pPr>
            <a:r>
              <a:rPr lang="en-US" sz="302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By doing self-assessment, exploring careers, developing skills, and building networks, I can prepare myself for a successful future in the field of computer science.</a:t>
            </a:r>
          </a:p>
          <a:p>
            <a:pPr algn="just">
              <a:lnSpc>
                <a:spcPts val="4228"/>
              </a:lnSpc>
            </a:pPr>
            <a:r>
              <a:rPr lang="en-US" sz="3020" i="true">
                <a:solidFill>
                  <a:srgbClr val="FFFFFF"/>
                </a:solidFill>
                <a:latin typeface="Alice Italics"/>
                <a:ea typeface="Alice Italics"/>
                <a:cs typeface="Alice Italics"/>
                <a:sym typeface="Alice Italics"/>
              </a:rPr>
              <a:t>I will keep learning and improving to make my career strong and meaningful.</a:t>
            </a:r>
          </a:p>
          <a:p>
            <a:pPr algn="just">
              <a:lnSpc>
                <a:spcPts val="4228"/>
              </a:lnSpc>
            </a:pPr>
          </a:p>
          <a:p>
            <a:pPr algn="just">
              <a:lnSpc>
                <a:spcPts val="4228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934152" y="6342407"/>
            <a:ext cx="1353848" cy="1353848"/>
          </a:xfrm>
          <a:custGeom>
            <a:avLst/>
            <a:gdLst/>
            <a:ahLst/>
            <a:cxnLst/>
            <a:rect r="r" b="b" t="t" l="l"/>
            <a:pathLst>
              <a:path h="1353848" w="1353848">
                <a:moveTo>
                  <a:pt x="0" y="0"/>
                </a:moveTo>
                <a:lnTo>
                  <a:pt x="1353848" y="0"/>
                </a:lnTo>
                <a:lnTo>
                  <a:pt x="1353848" y="1353848"/>
                </a:lnTo>
                <a:lnTo>
                  <a:pt x="0" y="135384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0" y="4081722"/>
            <a:ext cx="1545508" cy="1545508"/>
          </a:xfrm>
          <a:custGeom>
            <a:avLst/>
            <a:gdLst/>
            <a:ahLst/>
            <a:cxnLst/>
            <a:rect r="r" b="b" t="t" l="l"/>
            <a:pathLst>
              <a:path h="1545508" w="1545508">
                <a:moveTo>
                  <a:pt x="0" y="0"/>
                </a:moveTo>
                <a:lnTo>
                  <a:pt x="1545508" y="0"/>
                </a:lnTo>
                <a:lnTo>
                  <a:pt x="1545508" y="1545508"/>
                </a:lnTo>
                <a:lnTo>
                  <a:pt x="0" y="154550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718980" y="8965863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0" y="0"/>
                </a:lnTo>
                <a:lnTo>
                  <a:pt x="1186330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3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144000" y="1029095"/>
            <a:ext cx="1186331" cy="1186331"/>
          </a:xfrm>
          <a:custGeom>
            <a:avLst/>
            <a:gdLst/>
            <a:ahLst/>
            <a:cxnLst/>
            <a:rect r="r" b="b" t="t" l="l"/>
            <a:pathLst>
              <a:path h="1186331" w="1186331">
                <a:moveTo>
                  <a:pt x="0" y="0"/>
                </a:moveTo>
                <a:lnTo>
                  <a:pt x="1186331" y="0"/>
                </a:lnTo>
                <a:lnTo>
                  <a:pt x="1186331" y="1186330"/>
                </a:lnTo>
                <a:lnTo>
                  <a:pt x="0" y="11863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3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818714" y="6827258"/>
            <a:ext cx="119984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b="true" sz="9200">
                <a:solidFill>
                  <a:srgbClr val="00000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DAG3LWyzn2Q</dc:identifier>
  <dcterms:modified xsi:type="dcterms:W3CDTF">2011-08-01T06:04:30Z</dcterms:modified>
  <cp:revision>1</cp:revision>
  <dc:title>Self-Assessment</dc:title>
</cp:coreProperties>
</file>

<file path=docProps/thumbnail.jpeg>
</file>